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70" r:id="rId12"/>
  </p:sldIdLst>
  <p:sldSz cx="12192000" cy="6858000"/>
  <p:notesSz cx="10018713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CC"/>
    <a:srgbClr val="FF3399"/>
    <a:srgbClr val="00CC99"/>
    <a:srgbClr val="0099CC"/>
    <a:srgbClr val="FF9966"/>
    <a:srgbClr val="FFFF99"/>
    <a:srgbClr val="9933FF"/>
    <a:srgbClr val="99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169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216C86C-AE7E-4FA5-BC59-AD681877F3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82E7489-22C8-4392-9C52-835B70ED26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42088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CA557E5-76F3-4DF9-A2EA-BDE1E68CF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5313" y="6542088"/>
            <a:ext cx="4341812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91E26-756B-4D75-AB77-88F10E3FF4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75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4952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3C055F21-EBF8-47FB-90E0-B256A1C67F42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60425"/>
            <a:ext cx="4135437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1872" y="3314928"/>
            <a:ext cx="8014970" cy="2712215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4952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4818C70C-24DA-42E5-A5C0-C775B4E50E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58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D89310-CE48-4B80-9682-669432257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548074D-7061-4646-A2AC-C0EE00FD7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B641A8-85A7-402F-8A7E-1390554E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4987-424E-491A-BA4F-1BB3205784BA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D6EB6B-063C-45D2-9CE3-B0FC54D58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CDC898-27B7-411E-8DF8-5338C6D29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9F58-D378-4B37-8F0C-9DD22ED36A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03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83F6BE-3486-4E99-A532-84D09D01A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CA20047-1014-4F0F-B15D-8960C8853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9B2507-218E-4574-9A8D-4EB0CC11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4987-424E-491A-BA4F-1BB3205784BA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A1877F-D008-47FA-94FE-D09137E6E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77DD0C-77EC-4E71-B1E7-55EEB1218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9F58-D378-4B37-8F0C-9DD22ED36A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60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34E092A-0B35-443C-A129-B0C224F12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1BB74C7-5696-47DE-98F1-431773A86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468461-2897-488F-87F1-05D6C0E71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4987-424E-491A-BA4F-1BB3205784BA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0DCAB5-7AD2-4FA0-9B2D-2AE3A48C8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0E5B83-E90C-4309-8D72-2C9F39A7C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9F58-D378-4B37-8F0C-9DD22ED36A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98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60C7E4-F772-4E5A-BBC5-882C46A64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70E0BD-C6B7-4D01-A6BB-7D59F7C66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3B0F04-0166-43F2-A4A9-891AB4823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4987-424E-491A-BA4F-1BB3205784BA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5379E1-E8DC-446B-A8EE-5F16D0C6F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F4215E-FE6E-479E-926C-E95F51E6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9F58-D378-4B37-8F0C-9DD22ED36A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646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DB3112-4775-410E-9E1C-271ACC4B2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887F64-391A-4017-9176-9B7E71DF0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1AB14E-73B9-4409-B4FD-73C93C52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4987-424E-491A-BA4F-1BB3205784BA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BC6D1E-AD55-414F-8B3D-3EEEE778E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4FCDAF-1650-4013-BECF-8A422AD9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9F58-D378-4B37-8F0C-9DD22ED36A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52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D65428-F678-4BBA-BB0B-077FE8FD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A40FB3-4FE9-4CE8-B52E-8E6BF5960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ABCFDD-45A2-470D-B488-45B8CB67F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B28B318-11BB-40BA-8815-D4CC59228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4987-424E-491A-BA4F-1BB3205784BA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B4F15C9-9794-4D23-A758-D2C98F92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95E3D7-63B9-4745-B182-DEA2D51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9F58-D378-4B37-8F0C-9DD22ED36A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44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954C50-8F43-4E38-AA10-F3E92CCF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9CAB90-BE9D-4604-B573-EE078C67D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5BB2F16-18E7-415D-97D9-61FE598D9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32081BA-96A2-46AE-978C-C46D9761B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F70697A-3CF9-468C-AE8C-FCF834901C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B414C1B-FCCF-45E5-B616-779B37894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4987-424E-491A-BA4F-1BB3205784BA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5B9CC22-E3BE-41A8-8BF8-475186D9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DC5A10A-7B65-4CBD-BE18-47C3A9509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9F58-D378-4B37-8F0C-9DD22ED36A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24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F5F62E-EB93-4026-B6EE-97640AC8A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3FC288-EBFC-4D49-971E-D1A4DCEB7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4987-424E-491A-BA4F-1BB3205784BA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AF345E3-4679-495B-8D49-11C22DA38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93EFF4E-6B0D-4977-A2EC-2C6362E5E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9F58-D378-4B37-8F0C-9DD22ED36A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530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A7CA08E-5447-4442-A6FA-E8D28AE31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4987-424E-491A-BA4F-1BB3205784BA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3F0ADE4-5D88-440C-B5EF-D05915D5D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51A5AC-82E0-4A5A-8B7A-78F2227E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9F58-D378-4B37-8F0C-9DD22ED36A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522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7E32BF-4971-4FF8-AC51-088FF961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20D4CD-B0AA-4521-8F4A-F02ECB516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F20D093-5316-4301-80EE-96BF3EE00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B43CF00-F9A8-4B50-8D40-10270A22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4987-424E-491A-BA4F-1BB3205784BA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A28257-9120-4907-833B-A9A31BBCE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267FACC-4044-466F-A0BB-1EF6AD04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9F58-D378-4B37-8F0C-9DD22ED36A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8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908256-4F13-45B4-B285-118585C8D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4EE7C8F-F929-4343-BC24-50B84E3CA4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8920A65-CFA6-409C-91DA-B002203D6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61B16C1-E3D6-47DD-928E-9EB1E76EB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4987-424E-491A-BA4F-1BB3205784BA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D82BCB2-55DB-4E14-BAB6-F0D84ADA3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1E0164A-14C6-462F-9355-B3700A33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9F58-D378-4B37-8F0C-9DD22ED36A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719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E925202-A3FE-4027-B00C-C105E230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DC3606B-9970-4006-A48F-24BBD96AE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B11564-2B59-471F-B853-1E802E4791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A4987-424E-491A-BA4F-1BB3205784BA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2B6D78-D5FB-4311-ABEA-0CCBE416A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29E355-B408-40A3-AAE2-0698E11DF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F9F58-D378-4B37-8F0C-9DD22ED36A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57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6B0DF23-A209-41D6-887E-758B210FD2C2}"/>
              </a:ext>
            </a:extLst>
          </p:cNvPr>
          <p:cNvGrpSpPr/>
          <p:nvPr/>
        </p:nvGrpSpPr>
        <p:grpSpPr>
          <a:xfrm>
            <a:off x="1174459" y="2489346"/>
            <a:ext cx="11017541" cy="1273029"/>
            <a:chOff x="1174459" y="2155971"/>
            <a:chExt cx="11017541" cy="1273029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32ACB562-ADDD-4E3F-9B8B-723F1ACDF572}"/>
                </a:ext>
              </a:extLst>
            </p:cNvPr>
            <p:cNvSpPr/>
            <p:nvPr/>
          </p:nvSpPr>
          <p:spPr>
            <a:xfrm>
              <a:off x="1174459" y="2155971"/>
              <a:ext cx="11017541" cy="1273029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B17F59AC-C4C1-4292-9F54-20B30FA57147}"/>
                </a:ext>
              </a:extLst>
            </p:cNvPr>
            <p:cNvSpPr txBox="1"/>
            <p:nvPr/>
          </p:nvSpPr>
          <p:spPr>
            <a:xfrm>
              <a:off x="1409350" y="2419874"/>
              <a:ext cx="99635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“自分らしさ”について考えてみよう</a:t>
              </a:r>
            </a:p>
          </p:txBody>
        </p:sp>
      </p:grpSp>
      <p:sp>
        <p:nvSpPr>
          <p:cNvPr id="7" name="フローチャート: 他ページ結合子 6">
            <a:extLst>
              <a:ext uri="{FF2B5EF4-FFF2-40B4-BE49-F238E27FC236}">
                <a16:creationId xmlns:a16="http://schemas.microsoft.com/office/drawing/2014/main" id="{651605BC-DB8E-43DF-BAEE-F63AF4CEBEE6}"/>
              </a:ext>
            </a:extLst>
          </p:cNvPr>
          <p:cNvSpPr/>
          <p:nvPr/>
        </p:nvSpPr>
        <p:spPr>
          <a:xfrm>
            <a:off x="533400" y="0"/>
            <a:ext cx="1447800" cy="1390650"/>
          </a:xfrm>
          <a:prstGeom prst="flowChartOffpageConnector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3C3E103-4591-477E-913D-6F214184E45C}"/>
              </a:ext>
            </a:extLst>
          </p:cNvPr>
          <p:cNvSpPr txBox="1"/>
          <p:nvPr/>
        </p:nvSpPr>
        <p:spPr>
          <a:xfrm>
            <a:off x="614362" y="142875"/>
            <a:ext cx="1285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４年生</a:t>
            </a:r>
            <a:endParaRPr kumimoji="1" lang="en-US" altLang="ja-JP" sz="2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道　徳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9F6C05D-14AC-480E-BC4C-5BA5B4EE2776}"/>
              </a:ext>
            </a:extLst>
          </p:cNvPr>
          <p:cNvSpPr txBox="1"/>
          <p:nvPr/>
        </p:nvSpPr>
        <p:spPr>
          <a:xfrm>
            <a:off x="11006356" y="6434356"/>
            <a:ext cx="1040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©</a:t>
            </a:r>
            <a:r>
              <a:rPr kumimoji="1" lang="en-US" altLang="ja-JP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photoAC</a:t>
            </a:r>
            <a:endParaRPr kumimoji="1"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237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C167BA78-7030-4A81-8792-825E2076D44A}"/>
              </a:ext>
            </a:extLst>
          </p:cNvPr>
          <p:cNvGrpSpPr/>
          <p:nvPr/>
        </p:nvGrpSpPr>
        <p:grpSpPr>
          <a:xfrm>
            <a:off x="885825" y="411061"/>
            <a:ext cx="10229849" cy="732287"/>
            <a:chOff x="885825" y="411061"/>
            <a:chExt cx="10229849" cy="732287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19A628C2-0F42-4649-B7F8-0B82038E4232}"/>
                </a:ext>
              </a:extLst>
            </p:cNvPr>
            <p:cNvSpPr/>
            <p:nvPr/>
          </p:nvSpPr>
          <p:spPr>
            <a:xfrm>
              <a:off x="885825" y="411061"/>
              <a:ext cx="10136339" cy="73228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63783754-1B81-4650-831B-B7EBF979AE7B}"/>
                </a:ext>
              </a:extLst>
            </p:cNvPr>
            <p:cNvSpPr txBox="1"/>
            <p:nvPr/>
          </p:nvSpPr>
          <p:spPr>
            <a:xfrm>
              <a:off x="885825" y="511728"/>
              <a:ext cx="102298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“自分らしい性”を大切にしようという世の中の動き</a:t>
              </a: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ADDEF21-F83A-4F3C-8EF7-4A8292B13B86}"/>
              </a:ext>
            </a:extLst>
          </p:cNvPr>
          <p:cNvGrpSpPr/>
          <p:nvPr/>
        </p:nvGrpSpPr>
        <p:grpSpPr>
          <a:xfrm>
            <a:off x="1466850" y="1464299"/>
            <a:ext cx="2019300" cy="1323439"/>
            <a:chOff x="409575" y="1464299"/>
            <a:chExt cx="2019300" cy="1323439"/>
          </a:xfrm>
        </p:grpSpPr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FCF602DF-2B45-4229-8D64-1C14E4A73357}"/>
                </a:ext>
              </a:extLst>
            </p:cNvPr>
            <p:cNvSpPr/>
            <p:nvPr/>
          </p:nvSpPr>
          <p:spPr>
            <a:xfrm>
              <a:off x="409575" y="1464299"/>
              <a:ext cx="2019300" cy="1323439"/>
            </a:xfrm>
            <a:prstGeom prst="ellipse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0C3A6511-32E4-4189-9BAE-3CC405DD8634}"/>
                </a:ext>
              </a:extLst>
            </p:cNvPr>
            <p:cNvSpPr txBox="1"/>
            <p:nvPr/>
          </p:nvSpPr>
          <p:spPr>
            <a:xfrm>
              <a:off x="746619" y="1752295"/>
              <a:ext cx="13674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学校</a:t>
              </a: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662875-3E83-458E-B52E-674A8AF36CC4}"/>
              </a:ext>
            </a:extLst>
          </p:cNvPr>
          <p:cNvSpPr txBox="1"/>
          <p:nvPr/>
        </p:nvSpPr>
        <p:spPr>
          <a:xfrm>
            <a:off x="3729081" y="1409350"/>
            <a:ext cx="58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99CC"/>
                </a:solidFill>
              </a:rPr>
              <a:t>● </a:t>
            </a:r>
            <a:r>
              <a:rPr kumimoji="1" lang="ja-JP" altLang="en-US" sz="2400" b="1" dirty="0"/>
              <a:t>ランドセルは、何色でも</a:t>
            </a:r>
            <a:r>
              <a:rPr kumimoji="1" lang="en-US" altLang="ja-JP" sz="2400" b="1" dirty="0"/>
              <a:t>OK</a:t>
            </a:r>
            <a:r>
              <a:rPr kumimoji="1" lang="ja-JP" altLang="en-US" sz="2400" b="1" dirty="0"/>
              <a:t>！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3C90AB6-4957-44A4-9EF7-C4D2ACD9D08C}"/>
              </a:ext>
            </a:extLst>
          </p:cNvPr>
          <p:cNvSpPr txBox="1"/>
          <p:nvPr/>
        </p:nvSpPr>
        <p:spPr>
          <a:xfrm>
            <a:off x="3729081" y="1906184"/>
            <a:ext cx="58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99CC"/>
                </a:solidFill>
              </a:rPr>
              <a:t>● </a:t>
            </a:r>
            <a:r>
              <a:rPr kumimoji="1" lang="ja-JP" altLang="en-US" sz="2400" b="1" dirty="0"/>
              <a:t>みんな「○○さん」と呼ぶよ！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08073BF-2D1F-4C54-B8D2-C1581611624E}"/>
              </a:ext>
            </a:extLst>
          </p:cNvPr>
          <p:cNvSpPr txBox="1"/>
          <p:nvPr/>
        </p:nvSpPr>
        <p:spPr>
          <a:xfrm>
            <a:off x="3729081" y="2403018"/>
            <a:ext cx="6098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99CC"/>
                </a:solidFill>
              </a:rPr>
              <a:t>● </a:t>
            </a:r>
            <a:r>
              <a:rPr kumimoji="1" lang="ja-JP" altLang="en-US" sz="2400" b="1" dirty="0"/>
              <a:t>制服も自分らしいものを選んでいいよ！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7277EA59-872F-4A5F-BB0C-FA4C25834AE2}"/>
              </a:ext>
            </a:extLst>
          </p:cNvPr>
          <p:cNvGrpSpPr/>
          <p:nvPr/>
        </p:nvGrpSpPr>
        <p:grpSpPr>
          <a:xfrm>
            <a:off x="1466850" y="3408543"/>
            <a:ext cx="2019300" cy="1323439"/>
            <a:chOff x="360464" y="3516232"/>
            <a:chExt cx="2019300" cy="1323439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F19E4E5D-FE0A-4366-A788-9BB23A633AAF}"/>
                </a:ext>
              </a:extLst>
            </p:cNvPr>
            <p:cNvSpPr/>
            <p:nvPr/>
          </p:nvSpPr>
          <p:spPr>
            <a:xfrm>
              <a:off x="360464" y="3516232"/>
              <a:ext cx="2019300" cy="1323439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B56E92C-2EEE-48BA-9BF0-58564AC261D9}"/>
                </a:ext>
              </a:extLst>
            </p:cNvPr>
            <p:cNvSpPr txBox="1"/>
            <p:nvPr/>
          </p:nvSpPr>
          <p:spPr>
            <a:xfrm>
              <a:off x="746619" y="3804102"/>
              <a:ext cx="13674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社会</a:t>
              </a: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F29F574-6D2D-4D66-A1FA-DE1EBDFC671C}"/>
              </a:ext>
            </a:extLst>
          </p:cNvPr>
          <p:cNvSpPr txBox="1"/>
          <p:nvPr/>
        </p:nvSpPr>
        <p:spPr>
          <a:xfrm>
            <a:off x="3748131" y="3229176"/>
            <a:ext cx="6065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CC99"/>
                </a:solidFill>
              </a:rPr>
              <a:t>●</a:t>
            </a:r>
            <a:r>
              <a:rPr kumimoji="1" lang="ja-JP" altLang="en-US" dirty="0"/>
              <a:t> </a:t>
            </a:r>
            <a:r>
              <a:rPr kumimoji="1" lang="ja-JP" altLang="en-US" sz="2400" b="1" dirty="0"/>
              <a:t>おとなになったら、性は変えられるよ！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CEF1C69-3D6F-4435-A22D-3199183682C8}"/>
              </a:ext>
            </a:extLst>
          </p:cNvPr>
          <p:cNvSpPr txBox="1"/>
          <p:nvPr/>
        </p:nvSpPr>
        <p:spPr>
          <a:xfrm>
            <a:off x="3764908" y="3815909"/>
            <a:ext cx="6388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CC99"/>
                </a:solidFill>
              </a:rPr>
              <a:t>●</a:t>
            </a:r>
            <a:r>
              <a:rPr kumimoji="1" lang="ja-JP" altLang="en-US" dirty="0"/>
              <a:t> </a:t>
            </a:r>
            <a:r>
              <a:rPr kumimoji="1" lang="ja-JP" altLang="en-US" sz="2400" b="1" dirty="0"/>
              <a:t>パートナーシップ制度が広がってきたよ！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673D03A-75DA-4053-91E7-389A067B7B61}"/>
              </a:ext>
            </a:extLst>
          </p:cNvPr>
          <p:cNvSpPr txBox="1"/>
          <p:nvPr/>
        </p:nvSpPr>
        <p:spPr>
          <a:xfrm>
            <a:off x="3764908" y="4421143"/>
            <a:ext cx="6316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CC99"/>
                </a:solidFill>
              </a:rPr>
              <a:t>●</a:t>
            </a:r>
            <a:r>
              <a:rPr kumimoji="1" lang="ja-JP" altLang="en-US" dirty="0"/>
              <a:t> </a:t>
            </a:r>
            <a:r>
              <a:rPr kumimoji="1" lang="ja-JP" altLang="en-US" sz="2400" b="1" dirty="0"/>
              <a:t>アウティングは、決まりで禁止しますよ！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F34A9D0A-69EC-4FD3-AAB6-5B81BE39FDAB}"/>
              </a:ext>
            </a:extLst>
          </p:cNvPr>
          <p:cNvGrpSpPr/>
          <p:nvPr/>
        </p:nvGrpSpPr>
        <p:grpSpPr>
          <a:xfrm>
            <a:off x="629174" y="5117284"/>
            <a:ext cx="11157357" cy="1506918"/>
            <a:chOff x="629174" y="5117284"/>
            <a:chExt cx="11157357" cy="1506918"/>
          </a:xfrm>
        </p:grpSpPr>
        <p:sp>
          <p:nvSpPr>
            <p:cNvPr id="28" name="四角形: 角を丸くする 27">
              <a:extLst>
                <a:ext uri="{FF2B5EF4-FFF2-40B4-BE49-F238E27FC236}">
                  <a16:creationId xmlns:a16="http://schemas.microsoft.com/office/drawing/2014/main" id="{241CFC87-B05B-4B0A-82A0-F5E00A35EB1B}"/>
                </a:ext>
              </a:extLst>
            </p:cNvPr>
            <p:cNvSpPr/>
            <p:nvPr/>
          </p:nvSpPr>
          <p:spPr>
            <a:xfrm>
              <a:off x="629174" y="5117284"/>
              <a:ext cx="10944647" cy="1506918"/>
            </a:xfrm>
            <a:prstGeom prst="round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8C099807-7DF1-44EE-B2BE-641013ACF72F}"/>
                </a:ext>
              </a:extLst>
            </p:cNvPr>
            <p:cNvSpPr txBox="1"/>
            <p:nvPr/>
          </p:nvSpPr>
          <p:spPr>
            <a:xfrm>
              <a:off x="738230" y="5253585"/>
              <a:ext cx="110483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“自分らしい性”を大切にする人</a:t>
              </a:r>
              <a:endPara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　　　　　　　　　　　＝</a:t>
              </a:r>
              <a:r>
                <a:rPr kumimoji="1" lang="en-US" altLang="ja-JP" sz="4000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ALLY</a:t>
              </a:r>
              <a:r>
                <a:rPr kumimoji="1" lang="ja-JP" altLang="en-US" sz="4000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（アライ）</a:t>
              </a:r>
            </a:p>
          </p:txBody>
        </p: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5D6DD6C6-3FD7-41EE-B50E-A4DAC5751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106" y="1409350"/>
            <a:ext cx="908037" cy="137995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5887A3C7-D681-4CDB-9DD0-D563073D8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2408" y="3335921"/>
            <a:ext cx="1128168" cy="13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8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2ACB562-ADDD-4E3F-9B8B-723F1ACDF572}"/>
              </a:ext>
            </a:extLst>
          </p:cNvPr>
          <p:cNvSpPr/>
          <p:nvPr/>
        </p:nvSpPr>
        <p:spPr>
          <a:xfrm>
            <a:off x="2154487" y="232708"/>
            <a:ext cx="10037514" cy="80752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17F59AC-C4C1-4292-9F54-20B30FA57147}"/>
              </a:ext>
            </a:extLst>
          </p:cNvPr>
          <p:cNvSpPr txBox="1"/>
          <p:nvPr/>
        </p:nvSpPr>
        <p:spPr>
          <a:xfrm>
            <a:off x="2228500" y="327541"/>
            <a:ext cx="996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“自分らしさ”について考えてみよう</a:t>
            </a:r>
          </a:p>
        </p:txBody>
      </p:sp>
      <p:sp>
        <p:nvSpPr>
          <p:cNvPr id="7" name="フローチャート: 他ページ結合子 6">
            <a:extLst>
              <a:ext uri="{FF2B5EF4-FFF2-40B4-BE49-F238E27FC236}">
                <a16:creationId xmlns:a16="http://schemas.microsoft.com/office/drawing/2014/main" id="{651605BC-DB8E-43DF-BAEE-F63AF4CEBEE6}"/>
              </a:ext>
            </a:extLst>
          </p:cNvPr>
          <p:cNvSpPr/>
          <p:nvPr/>
        </p:nvSpPr>
        <p:spPr>
          <a:xfrm>
            <a:off x="533400" y="0"/>
            <a:ext cx="1447800" cy="1390650"/>
          </a:xfrm>
          <a:prstGeom prst="flowChartOffpageConnector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3C3E103-4591-477E-913D-6F214184E45C}"/>
              </a:ext>
            </a:extLst>
          </p:cNvPr>
          <p:cNvSpPr txBox="1"/>
          <p:nvPr/>
        </p:nvSpPr>
        <p:spPr>
          <a:xfrm>
            <a:off x="614362" y="142875"/>
            <a:ext cx="1285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４年生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道　徳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E52F224-67B4-4836-8DE9-C961E5744A92}"/>
              </a:ext>
            </a:extLst>
          </p:cNvPr>
          <p:cNvGrpSpPr/>
          <p:nvPr/>
        </p:nvGrpSpPr>
        <p:grpSpPr>
          <a:xfrm>
            <a:off x="1978404" y="2048119"/>
            <a:ext cx="8566557" cy="1569660"/>
            <a:chOff x="1978404" y="2048119"/>
            <a:chExt cx="8566557" cy="1569660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88BBD6FB-FA3D-40FC-83C5-9ADE29B90E52}"/>
                </a:ext>
              </a:extLst>
            </p:cNvPr>
            <p:cNvSpPr txBox="1"/>
            <p:nvPr/>
          </p:nvSpPr>
          <p:spPr>
            <a:xfrm>
              <a:off x="1981200" y="2048119"/>
              <a:ext cx="85637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n w="76200">
                    <a:solidFill>
                      <a:schemeClr val="tx1"/>
                    </a:solidFill>
                  </a:ln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“自分らしさ”を見つけて、</a:t>
              </a:r>
              <a:endParaRPr kumimoji="1" lang="en-US" altLang="ja-JP" sz="4800" dirty="0">
                <a:ln w="76200">
                  <a:solidFill>
                    <a:schemeClr val="tx1"/>
                  </a:solidFill>
                </a:ln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kumimoji="1" lang="ja-JP" altLang="en-US" sz="4800" dirty="0">
                  <a:ln w="76200">
                    <a:solidFill>
                      <a:schemeClr val="tx1"/>
                    </a:solidFill>
                  </a:ln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“自分らしく”生きていける。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C8B38CF-CD65-4F39-AEC4-F825183DA3F2}"/>
                </a:ext>
              </a:extLst>
            </p:cNvPr>
            <p:cNvSpPr txBox="1"/>
            <p:nvPr/>
          </p:nvSpPr>
          <p:spPr>
            <a:xfrm>
              <a:off x="1978404" y="2048119"/>
              <a:ext cx="85637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“自分らしさ”を見つけて、</a:t>
              </a:r>
              <a:endPara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kumimoji="1" lang="ja-JP" altLang="en-US" sz="48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“自分らしく”生きていける。</a:t>
              </a: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2CE79E8-A6F3-4BEC-A578-DD37B4B9C140}"/>
              </a:ext>
            </a:extLst>
          </p:cNvPr>
          <p:cNvGrpSpPr/>
          <p:nvPr/>
        </p:nvGrpSpPr>
        <p:grpSpPr>
          <a:xfrm>
            <a:off x="1800136" y="4207080"/>
            <a:ext cx="10117123" cy="1569660"/>
            <a:chOff x="1204518" y="5145465"/>
            <a:chExt cx="10117123" cy="1569660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4B244225-0CA2-47F6-86BB-F02D772617CC}"/>
                </a:ext>
              </a:extLst>
            </p:cNvPr>
            <p:cNvSpPr txBox="1"/>
            <p:nvPr/>
          </p:nvSpPr>
          <p:spPr>
            <a:xfrm>
              <a:off x="1204518" y="5145465"/>
              <a:ext cx="10117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　</a:t>
              </a:r>
              <a:r>
                <a:rPr kumimoji="1" lang="ja-JP" altLang="en-US" sz="4800" dirty="0">
                  <a:ln w="76200">
                    <a:solidFill>
                      <a:schemeClr val="tx1"/>
                    </a:solidFill>
                  </a:ln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そんな世の中を</a:t>
              </a:r>
              <a:endParaRPr kumimoji="1" lang="en-US" altLang="ja-JP" sz="4800" dirty="0">
                <a:ln w="76200">
                  <a:solidFill>
                    <a:schemeClr val="tx1"/>
                  </a:solidFill>
                </a:ln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kumimoji="1" lang="ja-JP" altLang="en-US" sz="4800" dirty="0">
                  <a:ln w="76200">
                    <a:solidFill>
                      <a:schemeClr val="tx1"/>
                    </a:solidFill>
                  </a:ln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　　　つくっていきましょう！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D9E7DDE3-CD87-4A80-8819-93A36240B8EF}"/>
                </a:ext>
              </a:extLst>
            </p:cNvPr>
            <p:cNvSpPr txBox="1"/>
            <p:nvPr/>
          </p:nvSpPr>
          <p:spPr>
            <a:xfrm>
              <a:off x="1204518" y="5145465"/>
              <a:ext cx="933764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　</a:t>
              </a:r>
              <a:r>
                <a:rPr kumimoji="1" lang="ja-JP" altLang="en-US" sz="48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そんな世の中を</a:t>
              </a:r>
              <a:endParaRPr kumimoji="1" lang="en-US" altLang="ja-JP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kumimoji="1" lang="ja-JP" altLang="en-US" sz="48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　　　つくっていきましょう！</a:t>
              </a: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6880730-E049-48F2-AA85-CAB0B4C11F97}"/>
              </a:ext>
            </a:extLst>
          </p:cNvPr>
          <p:cNvSpPr txBox="1"/>
          <p:nvPr/>
        </p:nvSpPr>
        <p:spPr>
          <a:xfrm>
            <a:off x="11006356" y="6434356"/>
            <a:ext cx="1040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©</a:t>
            </a:r>
            <a:r>
              <a:rPr kumimoji="1" lang="en-US" altLang="ja-JP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photoAC</a:t>
            </a:r>
            <a:endParaRPr kumimoji="1"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D66BF813-D59C-4D95-A198-2BADFF3D2727}"/>
              </a:ext>
            </a:extLst>
          </p:cNvPr>
          <p:cNvGrpSpPr/>
          <p:nvPr/>
        </p:nvGrpSpPr>
        <p:grpSpPr>
          <a:xfrm>
            <a:off x="352977" y="5637038"/>
            <a:ext cx="2825523" cy="826706"/>
            <a:chOff x="352977" y="5637038"/>
            <a:chExt cx="2825523" cy="826706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510E09DC-40F8-4F47-8462-903174AEE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977" y="5674746"/>
              <a:ext cx="667683" cy="759610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2F2070EA-BC34-4607-B88C-4CDDD399D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9575" y="5674746"/>
              <a:ext cx="700292" cy="736073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47EE1834-FA3F-4BE4-A99C-336B51D29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1771" y="5665319"/>
              <a:ext cx="618584" cy="796115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BA86A7ED-E646-437C-B2B1-F90427E6C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59916" y="5637038"/>
              <a:ext cx="618584" cy="826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41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3332D56-C9B4-47FF-996C-81303C4D1A41}"/>
              </a:ext>
            </a:extLst>
          </p:cNvPr>
          <p:cNvSpPr/>
          <p:nvPr/>
        </p:nvSpPr>
        <p:spPr>
          <a:xfrm>
            <a:off x="381000" y="266700"/>
            <a:ext cx="11620500" cy="477202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5A4B621-FFDC-420B-9759-AA1BD48C4924}"/>
              </a:ext>
            </a:extLst>
          </p:cNvPr>
          <p:cNvSpPr txBox="1"/>
          <p:nvPr/>
        </p:nvSpPr>
        <p:spPr>
          <a:xfrm>
            <a:off x="619125" y="457200"/>
            <a:ext cx="6848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chemeClr val="bg2">
                    <a:lumMod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「私と小鳥と鈴と」　</a:t>
            </a:r>
            <a:r>
              <a:rPr kumimoji="1" lang="ja-JP" altLang="en-US" sz="2800" dirty="0">
                <a:solidFill>
                  <a:schemeClr val="bg2">
                    <a:lumMod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金子みすゞ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F99ACEC-1816-471B-B874-3BE053CBC10A}"/>
              </a:ext>
            </a:extLst>
          </p:cNvPr>
          <p:cNvSpPr txBox="1"/>
          <p:nvPr/>
        </p:nvSpPr>
        <p:spPr>
          <a:xfrm>
            <a:off x="904874" y="1609725"/>
            <a:ext cx="10944225" cy="327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kumimoji="1" lang="ja-JP" altLang="en-US" sz="3600" dirty="0">
                <a:solidFill>
                  <a:schemeClr val="bg2">
                    <a:lumMod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私が両手をひろげても、　お空はちっとも飛べないが</a:t>
            </a:r>
            <a:endParaRPr kumimoji="1" lang="en-US" altLang="ja-JP" sz="3600" dirty="0">
              <a:solidFill>
                <a:schemeClr val="bg2">
                  <a:lumMod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5000"/>
              </a:lnSpc>
            </a:pPr>
            <a:r>
              <a:rPr kumimoji="1" lang="ja-JP" altLang="en-US" sz="3600" dirty="0">
                <a:solidFill>
                  <a:schemeClr val="bg2">
                    <a:lumMod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飛べる小鳥は私のように、　地面を早くは走れない</a:t>
            </a:r>
            <a:endParaRPr kumimoji="1" lang="en-US" altLang="ja-JP" sz="3600" dirty="0">
              <a:solidFill>
                <a:schemeClr val="bg2">
                  <a:lumMod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5000"/>
              </a:lnSpc>
            </a:pPr>
            <a:r>
              <a:rPr kumimoji="1" lang="ja-JP" altLang="en-US" sz="3600" dirty="0">
                <a:solidFill>
                  <a:schemeClr val="bg2">
                    <a:lumMod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私がからだをゆすっても、　きれいな音は出ないけど、</a:t>
            </a:r>
            <a:endParaRPr kumimoji="1" lang="en-US" altLang="ja-JP" sz="3600" dirty="0">
              <a:solidFill>
                <a:schemeClr val="bg2">
                  <a:lumMod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5000"/>
              </a:lnSpc>
            </a:pPr>
            <a:r>
              <a:rPr kumimoji="1" lang="ja-JP" altLang="en-US" sz="3600" dirty="0">
                <a:solidFill>
                  <a:schemeClr val="bg2">
                    <a:lumMod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あの鳴る鈴は私のように　たくさんな唄は知らないよ。</a:t>
            </a:r>
            <a:endParaRPr kumimoji="1" lang="en-US" altLang="ja-JP" sz="3600" dirty="0">
              <a:solidFill>
                <a:schemeClr val="bg2">
                  <a:lumMod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5000"/>
              </a:lnSpc>
            </a:pPr>
            <a:r>
              <a:rPr kumimoji="1" lang="ja-JP" altLang="en-US" sz="3600" dirty="0">
                <a:solidFill>
                  <a:schemeClr val="bg2">
                    <a:lumMod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鈴と、小鳥と、それから私、　みんなちがって、みんないい。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BD709A7-2697-4681-BCEE-713FB06308F8}"/>
              </a:ext>
            </a:extLst>
          </p:cNvPr>
          <p:cNvSpPr txBox="1"/>
          <p:nvPr/>
        </p:nvSpPr>
        <p:spPr>
          <a:xfrm>
            <a:off x="11006356" y="6434356"/>
            <a:ext cx="1040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©</a:t>
            </a:r>
            <a:r>
              <a:rPr kumimoji="1" lang="en-US" altLang="ja-JP" sz="1200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photoAC</a:t>
            </a:r>
            <a:endParaRPr kumimoji="1" lang="ja-JP" altLang="en-US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277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0DAE689F-D213-4B58-B10D-641A5E570B29}"/>
              </a:ext>
            </a:extLst>
          </p:cNvPr>
          <p:cNvSpPr/>
          <p:nvPr/>
        </p:nvSpPr>
        <p:spPr>
          <a:xfrm>
            <a:off x="2294801" y="3164522"/>
            <a:ext cx="4334969" cy="1140779"/>
          </a:xfrm>
          <a:prstGeom prst="wedgeRoundRectCallout">
            <a:avLst>
              <a:gd name="adj1" fmla="val -61964"/>
              <a:gd name="adj2" fmla="val -23600"/>
              <a:gd name="adj3" fmla="val 16667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55A8406-1F55-4F68-83C7-BE19FCDFADB3}"/>
              </a:ext>
            </a:extLst>
          </p:cNvPr>
          <p:cNvSpPr txBox="1"/>
          <p:nvPr/>
        </p:nvSpPr>
        <p:spPr>
          <a:xfrm>
            <a:off x="2523773" y="3370463"/>
            <a:ext cx="3877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chemeClr val="bg2">
                    <a:lumMod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空を飛べるよ！</a:t>
            </a: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28C50125-BA65-480B-A9D3-0E4B97DA07BB}"/>
              </a:ext>
            </a:extLst>
          </p:cNvPr>
          <p:cNvSpPr/>
          <p:nvPr/>
        </p:nvSpPr>
        <p:spPr>
          <a:xfrm>
            <a:off x="2199508" y="4992643"/>
            <a:ext cx="6214650" cy="1140779"/>
          </a:xfrm>
          <a:prstGeom prst="wedgeRoundRectCallout">
            <a:avLst>
              <a:gd name="adj1" fmla="val -57815"/>
              <a:gd name="adj2" fmla="val 3119"/>
              <a:gd name="adj3" fmla="val 16667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E950AA-ED70-4B26-88EF-33DD9F25AB29}"/>
              </a:ext>
            </a:extLst>
          </p:cNvPr>
          <p:cNvSpPr txBox="1"/>
          <p:nvPr/>
        </p:nvSpPr>
        <p:spPr>
          <a:xfrm>
            <a:off x="2425552" y="5197363"/>
            <a:ext cx="5903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chemeClr val="bg2">
                    <a:lumMod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きれいな音が出せるよ！</a:t>
            </a: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FD1DE2C8-FF4A-4A24-9503-D6BD326088E9}"/>
              </a:ext>
            </a:extLst>
          </p:cNvPr>
          <p:cNvSpPr/>
          <p:nvPr/>
        </p:nvSpPr>
        <p:spPr>
          <a:xfrm>
            <a:off x="2132506" y="704850"/>
            <a:ext cx="6491377" cy="1847850"/>
          </a:xfrm>
          <a:prstGeom prst="wedgeRoundRectCallout">
            <a:avLst>
              <a:gd name="adj1" fmla="val -56247"/>
              <a:gd name="adj2" fmla="val 17262"/>
              <a:gd name="adj3" fmla="val 16667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4754BE8-37EA-4BF4-A123-ADFAB50DF6BC}"/>
              </a:ext>
            </a:extLst>
          </p:cNvPr>
          <p:cNvSpPr txBox="1"/>
          <p:nvPr/>
        </p:nvSpPr>
        <p:spPr>
          <a:xfrm>
            <a:off x="2425552" y="893073"/>
            <a:ext cx="5334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chemeClr val="bg2">
                    <a:lumMod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地面を早く走れるよ！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7E60644-2EC9-4EE0-9B03-DC5851549609}"/>
              </a:ext>
            </a:extLst>
          </p:cNvPr>
          <p:cNvSpPr txBox="1"/>
          <p:nvPr/>
        </p:nvSpPr>
        <p:spPr>
          <a:xfrm>
            <a:off x="2425552" y="1692999"/>
            <a:ext cx="5988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chemeClr val="bg2">
                    <a:lumMod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唄をたくさん知ってるよ！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9E8ABB11-96EF-4305-AEB7-F00D041F0B6C}"/>
              </a:ext>
            </a:extLst>
          </p:cNvPr>
          <p:cNvGrpSpPr/>
          <p:nvPr/>
        </p:nvGrpSpPr>
        <p:grpSpPr>
          <a:xfrm>
            <a:off x="507770" y="4590661"/>
            <a:ext cx="1164495" cy="1605326"/>
            <a:chOff x="507770" y="4590661"/>
            <a:chExt cx="1164495" cy="1605326"/>
          </a:xfrm>
        </p:grpSpPr>
        <p:pic>
          <p:nvPicPr>
            <p:cNvPr id="4" name="図 3" descr="アイコン&#10;&#10;自動的に生成された説明">
              <a:extLst>
                <a:ext uri="{FF2B5EF4-FFF2-40B4-BE49-F238E27FC236}">
                  <a16:creationId xmlns:a16="http://schemas.microsoft.com/office/drawing/2014/main" id="{03102C7C-DA57-4768-816F-8DBD942F0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70" y="5063428"/>
              <a:ext cx="1164495" cy="1132559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D45508CF-2E1A-440D-8119-5F742680A8CA}"/>
                </a:ext>
              </a:extLst>
            </p:cNvPr>
            <p:cNvSpPr txBox="1"/>
            <p:nvPr/>
          </p:nvSpPr>
          <p:spPr>
            <a:xfrm>
              <a:off x="657865" y="4590661"/>
              <a:ext cx="93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dirty="0">
                  <a:solidFill>
                    <a:schemeClr val="bg2">
                      <a:lumMod val="50000"/>
                    </a:schemeClr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鈴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BDEDCDF0-F680-4E6D-9B88-3953E2B96CE7}"/>
              </a:ext>
            </a:extLst>
          </p:cNvPr>
          <p:cNvGrpSpPr/>
          <p:nvPr/>
        </p:nvGrpSpPr>
        <p:grpSpPr>
          <a:xfrm>
            <a:off x="99070" y="2641302"/>
            <a:ext cx="2167156" cy="1847787"/>
            <a:chOff x="99070" y="2641302"/>
            <a:chExt cx="2167156" cy="1847787"/>
          </a:xfrm>
        </p:grpSpPr>
        <p:pic>
          <p:nvPicPr>
            <p:cNvPr id="6" name="図 5" descr="座る, 暗い, テーブル, ブルー が含まれている画像&#10;&#10;自動的に生成された説明">
              <a:extLst>
                <a:ext uri="{FF2B5EF4-FFF2-40B4-BE49-F238E27FC236}">
                  <a16:creationId xmlns:a16="http://schemas.microsoft.com/office/drawing/2014/main" id="{F404FE96-2B65-4A7C-9CD1-F3F580D42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70" y="2863722"/>
              <a:ext cx="2167156" cy="1625367"/>
            </a:xfrm>
            <a:prstGeom prst="rect">
              <a:avLst/>
            </a:prstGeom>
          </p:spPr>
        </p:pic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F6938D29-9DE0-49FA-ABB0-CD2E44061F7A}"/>
                </a:ext>
              </a:extLst>
            </p:cNvPr>
            <p:cNvSpPr txBox="1"/>
            <p:nvPr/>
          </p:nvSpPr>
          <p:spPr>
            <a:xfrm>
              <a:off x="676191" y="2641302"/>
              <a:ext cx="93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dirty="0">
                  <a:solidFill>
                    <a:schemeClr val="bg2">
                      <a:lumMod val="50000"/>
                    </a:schemeClr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小鳥</a:t>
              </a: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7FCDF096-698E-4B32-80E2-F2DE77E64AE6}"/>
              </a:ext>
            </a:extLst>
          </p:cNvPr>
          <p:cNvGrpSpPr/>
          <p:nvPr/>
        </p:nvGrpSpPr>
        <p:grpSpPr>
          <a:xfrm>
            <a:off x="7109751" y="2771998"/>
            <a:ext cx="4725413" cy="1923113"/>
            <a:chOff x="7281201" y="2793626"/>
            <a:chExt cx="4725413" cy="1923113"/>
          </a:xfrm>
        </p:grpSpPr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32106E7C-D5ED-474B-BBEB-7A8C941EF489}"/>
                </a:ext>
              </a:extLst>
            </p:cNvPr>
            <p:cNvSpPr/>
            <p:nvPr/>
          </p:nvSpPr>
          <p:spPr>
            <a:xfrm>
              <a:off x="7329839" y="2793626"/>
              <a:ext cx="4676775" cy="1923113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46B0A7B3-4810-4B7E-8CD7-2D933AC5DAA3}"/>
                </a:ext>
              </a:extLst>
            </p:cNvPr>
            <p:cNvSpPr txBox="1"/>
            <p:nvPr/>
          </p:nvSpPr>
          <p:spPr>
            <a:xfrm>
              <a:off x="8023800" y="3145472"/>
              <a:ext cx="352023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みんなちがって</a:t>
              </a:r>
              <a:endParaRPr kumimoji="1" lang="en-US" altLang="ja-JP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kumimoji="1" lang="ja-JP" alt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みんないい</a:t>
              </a:r>
            </a:p>
          </p:txBody>
        </p:sp>
        <p:sp>
          <p:nvSpPr>
            <p:cNvPr id="25" name="星: 5 pt 24">
              <a:extLst>
                <a:ext uri="{FF2B5EF4-FFF2-40B4-BE49-F238E27FC236}">
                  <a16:creationId xmlns:a16="http://schemas.microsoft.com/office/drawing/2014/main" id="{8D761A1A-3D58-4C6E-AB34-15481A09909F}"/>
                </a:ext>
              </a:extLst>
            </p:cNvPr>
            <p:cNvSpPr/>
            <p:nvPr/>
          </p:nvSpPr>
          <p:spPr>
            <a:xfrm>
              <a:off x="7281201" y="3086970"/>
              <a:ext cx="847725" cy="638416"/>
            </a:xfrm>
            <a:prstGeom prst="star5">
              <a:avLst/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BECE4AD-50C2-405C-B414-28BB98B046DC}"/>
              </a:ext>
            </a:extLst>
          </p:cNvPr>
          <p:cNvSpPr txBox="1"/>
          <p:nvPr/>
        </p:nvSpPr>
        <p:spPr>
          <a:xfrm>
            <a:off x="9146748" y="942254"/>
            <a:ext cx="276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accent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できること</a:t>
            </a:r>
            <a:endParaRPr kumimoji="1" lang="en-US" altLang="ja-JP" sz="3600" dirty="0">
              <a:solidFill>
                <a:schemeClr val="accent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chemeClr val="accent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できないこと</a:t>
            </a:r>
          </a:p>
        </p:txBody>
      </p:sp>
      <p:sp>
        <p:nvSpPr>
          <p:cNvPr id="28" name="矢印: 下 27">
            <a:extLst>
              <a:ext uri="{FF2B5EF4-FFF2-40B4-BE49-F238E27FC236}">
                <a16:creationId xmlns:a16="http://schemas.microsoft.com/office/drawing/2014/main" id="{3A1C5F80-356E-4B3F-987C-F576FF7074E0}"/>
              </a:ext>
            </a:extLst>
          </p:cNvPr>
          <p:cNvSpPr/>
          <p:nvPr/>
        </p:nvSpPr>
        <p:spPr>
          <a:xfrm rot="1165349">
            <a:off x="9441190" y="2169951"/>
            <a:ext cx="342549" cy="50564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下 28">
            <a:extLst>
              <a:ext uri="{FF2B5EF4-FFF2-40B4-BE49-F238E27FC236}">
                <a16:creationId xmlns:a16="http://schemas.microsoft.com/office/drawing/2014/main" id="{0635ACE5-DBBC-483F-8B17-28017D9AD379}"/>
              </a:ext>
            </a:extLst>
          </p:cNvPr>
          <p:cNvSpPr/>
          <p:nvPr/>
        </p:nvSpPr>
        <p:spPr>
          <a:xfrm rot="19883440">
            <a:off x="9122500" y="4861057"/>
            <a:ext cx="342549" cy="50564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5420099-FCB3-4942-85FC-9150DC729B2E}"/>
              </a:ext>
            </a:extLst>
          </p:cNvPr>
          <p:cNvSpPr txBox="1"/>
          <p:nvPr/>
        </p:nvSpPr>
        <p:spPr>
          <a:xfrm>
            <a:off x="8941401" y="5487091"/>
            <a:ext cx="2967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accent6">
                    <a:lumMod val="7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“自分らしさ”</a:t>
            </a:r>
            <a:endParaRPr kumimoji="1" lang="en-US" altLang="ja-JP" sz="3600" dirty="0">
              <a:solidFill>
                <a:schemeClr val="accent6">
                  <a:lumMod val="7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F1B56E6-E348-48D8-BD81-FA58641DD0F0}"/>
              </a:ext>
            </a:extLst>
          </p:cNvPr>
          <p:cNvSpPr txBox="1"/>
          <p:nvPr/>
        </p:nvSpPr>
        <p:spPr>
          <a:xfrm>
            <a:off x="156073" y="6493327"/>
            <a:ext cx="1040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©</a:t>
            </a:r>
            <a:r>
              <a:rPr kumimoji="1" lang="en-US" altLang="ja-JP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illustAC</a:t>
            </a:r>
            <a:endParaRPr kumimoji="1"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FBC47C9D-03B8-4BE7-BB44-7155AA36B61B}"/>
              </a:ext>
            </a:extLst>
          </p:cNvPr>
          <p:cNvGrpSpPr/>
          <p:nvPr/>
        </p:nvGrpSpPr>
        <p:grpSpPr>
          <a:xfrm>
            <a:off x="644677" y="792973"/>
            <a:ext cx="964964" cy="1551862"/>
            <a:chOff x="644677" y="792973"/>
            <a:chExt cx="964964" cy="1551862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C8C19337-148E-416F-B820-3B8D9FC188C9}"/>
                </a:ext>
              </a:extLst>
            </p:cNvPr>
            <p:cNvSpPr txBox="1"/>
            <p:nvPr/>
          </p:nvSpPr>
          <p:spPr>
            <a:xfrm>
              <a:off x="676191" y="792973"/>
              <a:ext cx="93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dirty="0">
                  <a:solidFill>
                    <a:schemeClr val="bg2">
                      <a:lumMod val="50000"/>
                    </a:schemeClr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私</a:t>
              </a: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3D3272D6-EBA0-40FF-9FFC-6689A1BDE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677" y="1283135"/>
              <a:ext cx="931696" cy="106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20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13" grpId="0" animBg="1"/>
      <p:bldP spid="9" grpId="0"/>
      <p:bldP spid="11" grpId="0" animBg="1"/>
      <p:bldP spid="7" grpId="0"/>
      <p:bldP spid="10" grpId="0"/>
      <p:bldP spid="27" grpId="0"/>
      <p:bldP spid="28" grpId="0" animBg="1"/>
      <p:bldP spid="29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3332D56-C9B4-47FF-996C-81303C4D1A41}"/>
              </a:ext>
            </a:extLst>
          </p:cNvPr>
          <p:cNvSpPr/>
          <p:nvPr/>
        </p:nvSpPr>
        <p:spPr>
          <a:xfrm>
            <a:off x="381000" y="266700"/>
            <a:ext cx="11620500" cy="62865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5A4B621-FFDC-420B-9759-AA1BD48C4924}"/>
              </a:ext>
            </a:extLst>
          </p:cNvPr>
          <p:cNvSpPr txBox="1"/>
          <p:nvPr/>
        </p:nvSpPr>
        <p:spPr>
          <a:xfrm>
            <a:off x="619125" y="457200"/>
            <a:ext cx="6848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「私と小鳥と鈴と」　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金子みすゞ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F99ACEC-1816-471B-B874-3BE053CBC10A}"/>
              </a:ext>
            </a:extLst>
          </p:cNvPr>
          <p:cNvSpPr txBox="1"/>
          <p:nvPr/>
        </p:nvSpPr>
        <p:spPr>
          <a:xfrm>
            <a:off x="904874" y="1609725"/>
            <a:ext cx="10944225" cy="327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私が両手をひろげても、　お空はちっとも飛べないが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飛べる小鳥は私のように、　地面を早くは走れない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私がからだをゆすっても、　きれいな音は出ないけど、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あの鳴る鈴は私のように　たくさんな唄は知らないよ。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鈴と、小鳥と、それから私、　みんなちがって、みんないい。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D055C46-5117-4226-AD62-6E7E1596F657}"/>
              </a:ext>
            </a:extLst>
          </p:cNvPr>
          <p:cNvGrpSpPr/>
          <p:nvPr/>
        </p:nvGrpSpPr>
        <p:grpSpPr>
          <a:xfrm>
            <a:off x="904240" y="5405120"/>
            <a:ext cx="10906760" cy="707886"/>
            <a:chOff x="904240" y="5405120"/>
            <a:chExt cx="10906760" cy="707886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4FC0178D-19BD-4A33-9FAB-1B6929D6104E}"/>
                </a:ext>
              </a:extLst>
            </p:cNvPr>
            <p:cNvSpPr txBox="1"/>
            <p:nvPr/>
          </p:nvSpPr>
          <p:spPr>
            <a:xfrm>
              <a:off x="904240" y="5405120"/>
              <a:ext cx="10906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ln w="76200">
                    <a:solidFill>
                      <a:schemeClr val="bg1"/>
                    </a:solidFill>
                  </a:ln>
                  <a:solidFill>
                    <a:srgbClr val="FF3399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でも、“まちがい”は、みんなでなくしていこう！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A9B4B4F-19AB-4233-A771-9134C4EC7C16}"/>
                </a:ext>
              </a:extLst>
            </p:cNvPr>
            <p:cNvSpPr txBox="1"/>
            <p:nvPr/>
          </p:nvSpPr>
          <p:spPr>
            <a:xfrm>
              <a:off x="904240" y="5405120"/>
              <a:ext cx="10906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solidFill>
                    <a:srgbClr val="FF3399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でも、“まちがい”は、みんなでなくしていこう！</a:t>
              </a: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6AE7318-2ED3-4789-BA41-954B487D806E}"/>
              </a:ext>
            </a:extLst>
          </p:cNvPr>
          <p:cNvSpPr txBox="1"/>
          <p:nvPr/>
        </p:nvSpPr>
        <p:spPr>
          <a:xfrm>
            <a:off x="11006356" y="6526635"/>
            <a:ext cx="1040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©</a:t>
            </a:r>
            <a:r>
              <a:rPr kumimoji="1" lang="en-US" altLang="ja-JP" sz="1200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photoAC</a:t>
            </a:r>
            <a:endParaRPr kumimoji="1" lang="ja-JP" altLang="en-US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886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0D0B01A-5A8E-464F-B03F-AA71912625C7}"/>
              </a:ext>
            </a:extLst>
          </p:cNvPr>
          <p:cNvGrpSpPr/>
          <p:nvPr/>
        </p:nvGrpSpPr>
        <p:grpSpPr>
          <a:xfrm>
            <a:off x="1247775" y="1362075"/>
            <a:ext cx="9877425" cy="2600325"/>
            <a:chOff x="1247775" y="1362075"/>
            <a:chExt cx="9877425" cy="2600325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7BFFABEF-F782-4086-A9D1-6C121109C26B}"/>
                </a:ext>
              </a:extLst>
            </p:cNvPr>
            <p:cNvSpPr/>
            <p:nvPr/>
          </p:nvSpPr>
          <p:spPr>
            <a:xfrm>
              <a:off x="1247775" y="1362075"/>
              <a:ext cx="9877425" cy="2600325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4DB94A2A-2045-40B9-B6A7-E5269081A0E5}"/>
                </a:ext>
              </a:extLst>
            </p:cNvPr>
            <p:cNvGrpSpPr/>
            <p:nvPr/>
          </p:nvGrpSpPr>
          <p:grpSpPr>
            <a:xfrm>
              <a:off x="1866899" y="1828800"/>
              <a:ext cx="8601076" cy="1792426"/>
              <a:chOff x="2038349" y="2524125"/>
              <a:chExt cx="8601076" cy="1792426"/>
            </a:xfrm>
          </p:grpSpPr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DB2DF4DB-8E9C-4720-ADE1-4B50853EF077}"/>
                  </a:ext>
                </a:extLst>
              </p:cNvPr>
              <p:cNvSpPr txBox="1"/>
              <p:nvPr/>
            </p:nvSpPr>
            <p:spPr>
              <a:xfrm>
                <a:off x="2085974" y="2562225"/>
                <a:ext cx="855345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5400" dirty="0">
                    <a:solidFill>
                      <a:schemeClr val="bg1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“自分らしさ”について、</a:t>
                </a:r>
                <a:endParaRPr kumimoji="1" lang="en-US" altLang="ja-JP" sz="540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  <a:p>
                <a:r>
                  <a:rPr kumimoji="1" lang="ja-JP" altLang="en-US" sz="5400" dirty="0">
                    <a:solidFill>
                      <a:schemeClr val="bg1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　　　　　　　　　　考えてみよう！</a:t>
                </a:r>
              </a:p>
            </p:txBody>
          </p:sp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18BE93D-08A5-4DC1-BAE0-B0144BE1B979}"/>
                  </a:ext>
                </a:extLst>
              </p:cNvPr>
              <p:cNvSpPr txBox="1"/>
              <p:nvPr/>
            </p:nvSpPr>
            <p:spPr>
              <a:xfrm>
                <a:off x="2038349" y="2524125"/>
                <a:ext cx="855345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54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“自分らしさ”について、</a:t>
                </a:r>
                <a:endParaRPr kumimoji="1" lang="en-US" altLang="ja-JP" sz="5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  <a:p>
                <a:r>
                  <a:rPr kumimoji="1" lang="ja-JP" altLang="en-US" sz="54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　　　　　　　　　　考えてみよう！</a:t>
                </a:r>
              </a:p>
            </p:txBody>
          </p:sp>
        </p:grp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48228F-9BC5-41FD-BCB6-A64804411A00}"/>
              </a:ext>
            </a:extLst>
          </p:cNvPr>
          <p:cNvSpPr txBox="1"/>
          <p:nvPr/>
        </p:nvSpPr>
        <p:spPr>
          <a:xfrm>
            <a:off x="11006356" y="6434356"/>
            <a:ext cx="1040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©</a:t>
            </a:r>
            <a:r>
              <a:rPr kumimoji="1" lang="en-US" altLang="ja-JP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illustAC</a:t>
            </a:r>
            <a:endParaRPr kumimoji="1"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696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92A39FAA-F84A-4E25-ACD2-88031509CC51}"/>
              </a:ext>
            </a:extLst>
          </p:cNvPr>
          <p:cNvGrpSpPr/>
          <p:nvPr/>
        </p:nvGrpSpPr>
        <p:grpSpPr>
          <a:xfrm>
            <a:off x="230998" y="4075600"/>
            <a:ext cx="3708000" cy="1980000"/>
            <a:chOff x="230998" y="4075600"/>
            <a:chExt cx="3708000" cy="1980000"/>
          </a:xfrm>
        </p:grpSpPr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8DEBFAB1-83B2-4C3D-AA51-A506F4A0840E}"/>
                </a:ext>
              </a:extLst>
            </p:cNvPr>
            <p:cNvSpPr/>
            <p:nvPr/>
          </p:nvSpPr>
          <p:spPr>
            <a:xfrm>
              <a:off x="230998" y="4075600"/>
              <a:ext cx="3708000" cy="1980000"/>
            </a:xfrm>
            <a:prstGeom prst="ellipse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088990B5-79F1-4EB6-AD7E-838EA8F8C9F6}"/>
                </a:ext>
              </a:extLst>
            </p:cNvPr>
            <p:cNvSpPr txBox="1"/>
            <p:nvPr/>
          </p:nvSpPr>
          <p:spPr>
            <a:xfrm>
              <a:off x="597471" y="4785938"/>
              <a:ext cx="772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⑤</a:t>
              </a: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CE61EA0A-81AE-44AA-8291-C20F2C2312C8}"/>
              </a:ext>
            </a:extLst>
          </p:cNvPr>
          <p:cNvGrpSpPr/>
          <p:nvPr/>
        </p:nvGrpSpPr>
        <p:grpSpPr>
          <a:xfrm>
            <a:off x="8141079" y="1472983"/>
            <a:ext cx="3708000" cy="1980000"/>
            <a:chOff x="8141079" y="1472983"/>
            <a:chExt cx="3708000" cy="1980000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FB671A2-F287-4517-82AE-4CE6F2F36D92}"/>
                </a:ext>
              </a:extLst>
            </p:cNvPr>
            <p:cNvSpPr/>
            <p:nvPr/>
          </p:nvSpPr>
          <p:spPr>
            <a:xfrm>
              <a:off x="8141079" y="1472983"/>
              <a:ext cx="3708000" cy="1980000"/>
            </a:xfrm>
            <a:prstGeom prst="ellipse">
              <a:avLst/>
            </a:prstGeom>
            <a:solidFill>
              <a:srgbClr val="FF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93FB6E6F-41FD-453C-AC08-D7D34BEEE474}"/>
                </a:ext>
              </a:extLst>
            </p:cNvPr>
            <p:cNvSpPr txBox="1"/>
            <p:nvPr/>
          </p:nvSpPr>
          <p:spPr>
            <a:xfrm>
              <a:off x="8367891" y="1958549"/>
              <a:ext cx="772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②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F19AC5C2-6B20-4225-B9AC-CC5A8D54DD76}"/>
              </a:ext>
            </a:extLst>
          </p:cNvPr>
          <p:cNvGrpSpPr/>
          <p:nvPr/>
        </p:nvGrpSpPr>
        <p:grpSpPr>
          <a:xfrm>
            <a:off x="8253004" y="4030087"/>
            <a:ext cx="3708000" cy="1980000"/>
            <a:chOff x="8253004" y="4030087"/>
            <a:chExt cx="3708000" cy="1980000"/>
          </a:xfrm>
        </p:grpSpPr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B2D075C7-D6DA-481E-AA4E-CB6747E459AA}"/>
                </a:ext>
              </a:extLst>
            </p:cNvPr>
            <p:cNvSpPr/>
            <p:nvPr/>
          </p:nvSpPr>
          <p:spPr>
            <a:xfrm>
              <a:off x="8253004" y="4030087"/>
              <a:ext cx="3708000" cy="1980000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989DC23F-99DC-4D53-88C3-64BD16B60C88}"/>
                </a:ext>
              </a:extLst>
            </p:cNvPr>
            <p:cNvSpPr txBox="1"/>
            <p:nvPr/>
          </p:nvSpPr>
          <p:spPr>
            <a:xfrm>
              <a:off x="8716038" y="4798359"/>
              <a:ext cx="772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③</a:t>
              </a: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5082ED6E-7812-4A3A-8610-18493B635E02}"/>
              </a:ext>
            </a:extLst>
          </p:cNvPr>
          <p:cNvGrpSpPr/>
          <p:nvPr/>
        </p:nvGrpSpPr>
        <p:grpSpPr>
          <a:xfrm>
            <a:off x="4354759" y="4675249"/>
            <a:ext cx="3708000" cy="1980000"/>
            <a:chOff x="4354759" y="4675249"/>
            <a:chExt cx="3708000" cy="1980000"/>
          </a:xfrm>
        </p:grpSpPr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86E5FC95-D717-48F9-B9B7-D52943583654}"/>
                </a:ext>
              </a:extLst>
            </p:cNvPr>
            <p:cNvSpPr/>
            <p:nvPr/>
          </p:nvSpPr>
          <p:spPr>
            <a:xfrm>
              <a:off x="4354759" y="4675249"/>
              <a:ext cx="3708000" cy="1980000"/>
            </a:xfrm>
            <a:prstGeom prst="ellipse">
              <a:avLst/>
            </a:pr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C04D900D-FA3C-4814-8611-5A5CA79EE183}"/>
                </a:ext>
              </a:extLst>
            </p:cNvPr>
            <p:cNvSpPr txBox="1"/>
            <p:nvPr/>
          </p:nvSpPr>
          <p:spPr>
            <a:xfrm>
              <a:off x="4784238" y="5385017"/>
              <a:ext cx="772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④</a:t>
              </a: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949887E-FB41-4DA4-8C9C-9398896CC189}"/>
              </a:ext>
            </a:extLst>
          </p:cNvPr>
          <p:cNvGrpSpPr/>
          <p:nvPr/>
        </p:nvGrpSpPr>
        <p:grpSpPr>
          <a:xfrm>
            <a:off x="221789" y="1535304"/>
            <a:ext cx="3744000" cy="1980000"/>
            <a:chOff x="221789" y="1535304"/>
            <a:chExt cx="3744000" cy="1980000"/>
          </a:xfrm>
        </p:grpSpPr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AC5F2A08-3666-49EB-A039-D24FD722E775}"/>
                </a:ext>
              </a:extLst>
            </p:cNvPr>
            <p:cNvSpPr/>
            <p:nvPr/>
          </p:nvSpPr>
          <p:spPr>
            <a:xfrm>
              <a:off x="221789" y="1535304"/>
              <a:ext cx="3744000" cy="1980000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39D71F4-BC15-47A8-8B34-C9FC82D41F24}"/>
                </a:ext>
              </a:extLst>
            </p:cNvPr>
            <p:cNvSpPr txBox="1"/>
            <p:nvPr/>
          </p:nvSpPr>
          <p:spPr>
            <a:xfrm>
              <a:off x="996507" y="2263694"/>
              <a:ext cx="772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⑥</a:t>
              </a: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95D1A7E6-52C9-4192-87B8-366D6EDDEAC2}"/>
              </a:ext>
            </a:extLst>
          </p:cNvPr>
          <p:cNvGrpSpPr/>
          <p:nvPr/>
        </p:nvGrpSpPr>
        <p:grpSpPr>
          <a:xfrm>
            <a:off x="4204038" y="343519"/>
            <a:ext cx="3708000" cy="1980000"/>
            <a:chOff x="4204038" y="343519"/>
            <a:chExt cx="3708000" cy="1980000"/>
          </a:xfrm>
        </p:grpSpPr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2534E154-7231-4C85-B709-7F504B5737C0}"/>
                </a:ext>
              </a:extLst>
            </p:cNvPr>
            <p:cNvSpPr/>
            <p:nvPr/>
          </p:nvSpPr>
          <p:spPr>
            <a:xfrm>
              <a:off x="4204038" y="343519"/>
              <a:ext cx="3708000" cy="1980000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AC663724-9A87-48EB-8BF5-AD68AB7B481F}"/>
                </a:ext>
              </a:extLst>
            </p:cNvPr>
            <p:cNvSpPr txBox="1"/>
            <p:nvPr/>
          </p:nvSpPr>
          <p:spPr>
            <a:xfrm>
              <a:off x="4460005" y="810298"/>
              <a:ext cx="772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①</a:t>
              </a:r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68DE56B9-0695-425D-A890-98B8FCD689BF}"/>
              </a:ext>
            </a:extLst>
          </p:cNvPr>
          <p:cNvGrpSpPr/>
          <p:nvPr/>
        </p:nvGrpSpPr>
        <p:grpSpPr>
          <a:xfrm>
            <a:off x="3815080" y="2967335"/>
            <a:ext cx="4678680" cy="1323440"/>
            <a:chOff x="3815080" y="2967335"/>
            <a:chExt cx="4678680" cy="1323440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C57C1829-CB11-4CE7-AEF1-1ED16A078D94}"/>
                </a:ext>
              </a:extLst>
            </p:cNvPr>
            <p:cNvSpPr txBox="1"/>
            <p:nvPr/>
          </p:nvSpPr>
          <p:spPr>
            <a:xfrm>
              <a:off x="4013200" y="2967335"/>
              <a:ext cx="44805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“自分らしさ”</a:t>
              </a: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2FD8A52-8761-4680-A8C0-69402FDD57AA}"/>
                </a:ext>
              </a:extLst>
            </p:cNvPr>
            <p:cNvSpPr txBox="1"/>
            <p:nvPr/>
          </p:nvSpPr>
          <p:spPr>
            <a:xfrm>
              <a:off x="3815080" y="3890665"/>
              <a:ext cx="4663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（みんなちがって、みんないいもの）</a:t>
              </a: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7768CD-436E-4029-8D4E-2038FB596B84}"/>
              </a:ext>
            </a:extLst>
          </p:cNvPr>
          <p:cNvSpPr txBox="1"/>
          <p:nvPr/>
        </p:nvSpPr>
        <p:spPr>
          <a:xfrm>
            <a:off x="4689046" y="733354"/>
            <a:ext cx="3039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できること</a:t>
            </a:r>
            <a:endParaRPr kumimoji="1"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できないこと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B6FB6D1-2AC2-4F1D-A75F-C42D2129C8FD}"/>
              </a:ext>
            </a:extLst>
          </p:cNvPr>
          <p:cNvSpPr txBox="1"/>
          <p:nvPr/>
        </p:nvSpPr>
        <p:spPr>
          <a:xfrm>
            <a:off x="8574746" y="1862818"/>
            <a:ext cx="3064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すきなもの</a:t>
            </a:r>
            <a:endParaRPr kumimoji="1"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きらいなもの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6364DDC-BDC7-4C86-AE85-35BD6FBFAE4B}"/>
              </a:ext>
            </a:extLst>
          </p:cNvPr>
          <p:cNvSpPr txBox="1"/>
          <p:nvPr/>
        </p:nvSpPr>
        <p:spPr>
          <a:xfrm>
            <a:off x="9370774" y="4664198"/>
            <a:ext cx="1860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性　格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B2E9136-BDDD-46B3-A5D9-540AA4155461}"/>
              </a:ext>
            </a:extLst>
          </p:cNvPr>
          <p:cNvSpPr txBox="1"/>
          <p:nvPr/>
        </p:nvSpPr>
        <p:spPr>
          <a:xfrm>
            <a:off x="5266614" y="5065084"/>
            <a:ext cx="1884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体つき</a:t>
            </a:r>
            <a:endParaRPr kumimoji="1"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体　質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A54706C-9FA7-4AA5-AAE3-2667A23D465B}"/>
              </a:ext>
            </a:extLst>
          </p:cNvPr>
          <p:cNvSpPr txBox="1"/>
          <p:nvPr/>
        </p:nvSpPr>
        <p:spPr>
          <a:xfrm>
            <a:off x="1691338" y="2139492"/>
            <a:ext cx="1022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性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C2B04EB-D9E9-4E63-BA7B-7B41D905DD81}"/>
              </a:ext>
            </a:extLst>
          </p:cNvPr>
          <p:cNvSpPr txBox="1"/>
          <p:nvPr/>
        </p:nvSpPr>
        <p:spPr>
          <a:xfrm>
            <a:off x="1060488" y="4447383"/>
            <a:ext cx="2201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家　族</a:t>
            </a:r>
            <a:endParaRPr kumimoji="1"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ふるさと</a:t>
            </a: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5411E111-9E56-42DE-A967-42BF1F914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151" y="4375513"/>
            <a:ext cx="1485167" cy="1289147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E2949C8B-97D7-4592-AE6D-8904A9BF1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040" y="613344"/>
            <a:ext cx="1864680" cy="1289147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F6C4A313-C087-4698-803B-45F8F2976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385" y="1733060"/>
            <a:ext cx="1864680" cy="1289147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F03F6E89-D471-47E0-9356-E4CF822AD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774" y="4303003"/>
            <a:ext cx="834183" cy="1289147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1696ED20-9556-4DF4-B012-D380A6FE8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211" y="4916447"/>
            <a:ext cx="1066793" cy="1289147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52F29209-E82C-4567-8742-4CAC22571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38" y="1861732"/>
            <a:ext cx="1066793" cy="128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950CFFED-D10B-4849-83CD-EF3D3A63C90F}"/>
              </a:ext>
            </a:extLst>
          </p:cNvPr>
          <p:cNvGrpSpPr/>
          <p:nvPr/>
        </p:nvGrpSpPr>
        <p:grpSpPr>
          <a:xfrm>
            <a:off x="7581900" y="361950"/>
            <a:ext cx="4180926" cy="1031149"/>
            <a:chOff x="7581900" y="361950"/>
            <a:chExt cx="4180926" cy="1031149"/>
          </a:xfrm>
        </p:grpSpPr>
        <p:sp>
          <p:nvSpPr>
            <p:cNvPr id="49" name="四角形: 角を丸くする 48">
              <a:extLst>
                <a:ext uri="{FF2B5EF4-FFF2-40B4-BE49-F238E27FC236}">
                  <a16:creationId xmlns:a16="http://schemas.microsoft.com/office/drawing/2014/main" id="{568B500A-E940-4D5C-8412-3CF706F144DA}"/>
                </a:ext>
              </a:extLst>
            </p:cNvPr>
            <p:cNvSpPr/>
            <p:nvPr/>
          </p:nvSpPr>
          <p:spPr>
            <a:xfrm>
              <a:off x="7581900" y="361950"/>
              <a:ext cx="4180926" cy="1031149"/>
            </a:xfrm>
            <a:prstGeom prst="roundRect">
              <a:avLst/>
            </a:prstGeom>
            <a:gradFill>
              <a:gsLst>
                <a:gs pos="0">
                  <a:srgbClr val="FF0066"/>
                </a:gs>
                <a:gs pos="24000">
                  <a:srgbClr val="FFCC66"/>
                </a:gs>
                <a:gs pos="75000">
                  <a:srgbClr val="9933FF"/>
                </a:gs>
                <a:gs pos="49000">
                  <a:srgbClr val="0099CC"/>
                </a:gs>
                <a:gs pos="100000">
                  <a:srgbClr val="00CC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D33A8F42-C694-47D8-B7FB-2F3D9BBB162C}"/>
                </a:ext>
              </a:extLst>
            </p:cNvPr>
            <p:cNvSpPr txBox="1"/>
            <p:nvPr/>
          </p:nvSpPr>
          <p:spPr>
            <a:xfrm>
              <a:off x="7661599" y="519513"/>
              <a:ext cx="3968713" cy="734423"/>
            </a:xfrm>
            <a:prstGeom prst="rect">
              <a:avLst/>
            </a:prstGeom>
            <a:noFill/>
          </p:spPr>
          <p:txBody>
            <a:bodyPr wrap="square" tIns="72000" rtlCol="0">
              <a:spAutoFit/>
            </a:bodyPr>
            <a:lstStyle/>
            <a:p>
              <a:pPr algn="ctr"/>
              <a:r>
                <a:rPr kumimoji="1" lang="ja-JP" alt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性は、にじいろ</a:t>
              </a: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5452557-A325-4C5D-A564-0A2C534E50F2}"/>
              </a:ext>
            </a:extLst>
          </p:cNvPr>
          <p:cNvSpPr txBox="1"/>
          <p:nvPr/>
        </p:nvSpPr>
        <p:spPr>
          <a:xfrm>
            <a:off x="561688" y="469769"/>
            <a:ext cx="7488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自分らしい“性”って？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4A5DC57D-3D32-448A-8F70-294852FE74A8}"/>
              </a:ext>
            </a:extLst>
          </p:cNvPr>
          <p:cNvGrpSpPr/>
          <p:nvPr/>
        </p:nvGrpSpPr>
        <p:grpSpPr>
          <a:xfrm>
            <a:off x="775047" y="1825829"/>
            <a:ext cx="3962636" cy="4660696"/>
            <a:chOff x="775047" y="1825829"/>
            <a:chExt cx="3962636" cy="4660696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06165B3-EDC9-4B3A-90E3-019D0F180251}"/>
                </a:ext>
              </a:extLst>
            </p:cNvPr>
            <p:cNvSpPr txBox="1"/>
            <p:nvPr/>
          </p:nvSpPr>
          <p:spPr>
            <a:xfrm>
              <a:off x="775048" y="1825829"/>
              <a:ext cx="3335558" cy="7707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66"/>
              </a:solidFill>
            </a:ln>
          </p:spPr>
          <p:txBody>
            <a:bodyPr wrap="square" tIns="108000" rtlCol="0">
              <a:spAutoFit/>
            </a:bodyPr>
            <a:lstStyle/>
            <a:p>
              <a:r>
                <a:rPr kumimoji="1" lang="ja-JP" altLang="en-US" sz="4000" dirty="0">
                  <a:solidFill>
                    <a:srgbClr val="FF3399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◆</a:t>
              </a:r>
              <a:r>
                <a:rPr kumimoji="1" lang="ja-JP" altLang="en-US" sz="4000" dirty="0">
                  <a:solidFill>
                    <a:schemeClr val="bg2">
                      <a:lumMod val="50000"/>
                    </a:schemeClr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こころの性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71721209-3920-47B9-A2C2-F74BCE8F942F}"/>
                </a:ext>
              </a:extLst>
            </p:cNvPr>
            <p:cNvSpPr txBox="1"/>
            <p:nvPr/>
          </p:nvSpPr>
          <p:spPr>
            <a:xfrm>
              <a:off x="775048" y="3007882"/>
              <a:ext cx="3335558" cy="770774"/>
            </a:xfrm>
            <a:prstGeom prst="rect">
              <a:avLst/>
            </a:prstGeom>
            <a:noFill/>
            <a:ln w="19050">
              <a:solidFill>
                <a:srgbClr val="FFCC66"/>
              </a:solidFill>
            </a:ln>
          </p:spPr>
          <p:txBody>
            <a:bodyPr wrap="square" tIns="108000" rtlCol="0">
              <a:spAutoFit/>
            </a:bodyPr>
            <a:lstStyle/>
            <a:p>
              <a:r>
                <a:rPr kumimoji="1" lang="ja-JP" altLang="en-US" sz="4000" dirty="0">
                  <a:solidFill>
                    <a:srgbClr val="FFCC66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◆</a:t>
              </a:r>
              <a:r>
                <a:rPr kumimoji="1" lang="ja-JP" altLang="en-US" sz="4000" dirty="0">
                  <a:solidFill>
                    <a:schemeClr val="bg2">
                      <a:lumMod val="50000"/>
                    </a:schemeClr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からだの性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12F90E1A-563D-4E43-8738-73C1709F84FB}"/>
                </a:ext>
              </a:extLst>
            </p:cNvPr>
            <p:cNvSpPr txBox="1"/>
            <p:nvPr/>
          </p:nvSpPr>
          <p:spPr>
            <a:xfrm>
              <a:off x="775047" y="4154806"/>
              <a:ext cx="3855675" cy="770774"/>
            </a:xfrm>
            <a:prstGeom prst="rect">
              <a:avLst/>
            </a:prstGeom>
            <a:noFill/>
            <a:ln w="19050">
              <a:solidFill>
                <a:srgbClr val="0099CC"/>
              </a:solidFill>
            </a:ln>
          </p:spPr>
          <p:txBody>
            <a:bodyPr wrap="square" tIns="108000" rtlCol="0">
              <a:spAutoFit/>
            </a:bodyPr>
            <a:lstStyle/>
            <a:p>
              <a:r>
                <a:rPr kumimoji="1" lang="ja-JP" altLang="en-US" sz="4000" dirty="0">
                  <a:solidFill>
                    <a:srgbClr val="0099CC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◆</a:t>
              </a:r>
              <a:r>
                <a:rPr kumimoji="1" lang="ja-JP" altLang="en-US" sz="4000" dirty="0">
                  <a:solidFill>
                    <a:schemeClr val="bg2">
                      <a:lumMod val="50000"/>
                    </a:schemeClr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好きになる性</a:t>
              </a:r>
            </a:p>
          </p:txBody>
        </p: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4D444C66-E13B-4117-8429-6161CC56BEE7}"/>
                </a:ext>
              </a:extLst>
            </p:cNvPr>
            <p:cNvGrpSpPr/>
            <p:nvPr/>
          </p:nvGrpSpPr>
          <p:grpSpPr>
            <a:xfrm>
              <a:off x="775047" y="5314950"/>
              <a:ext cx="3962636" cy="1171575"/>
              <a:chOff x="775047" y="5086350"/>
              <a:chExt cx="3962636" cy="1171575"/>
            </a:xfrm>
          </p:grpSpPr>
          <p:grpSp>
            <p:nvGrpSpPr>
              <p:cNvPr id="10" name="グループ化 9">
                <a:extLst>
                  <a:ext uri="{FF2B5EF4-FFF2-40B4-BE49-F238E27FC236}">
                    <a16:creationId xmlns:a16="http://schemas.microsoft.com/office/drawing/2014/main" id="{064B3ED6-C2E7-48D1-9F6D-1C77BA98F37F}"/>
                  </a:ext>
                </a:extLst>
              </p:cNvPr>
              <p:cNvGrpSpPr/>
              <p:nvPr/>
            </p:nvGrpSpPr>
            <p:grpSpPr>
              <a:xfrm>
                <a:off x="775047" y="5185743"/>
                <a:ext cx="3962636" cy="1000479"/>
                <a:chOff x="775047" y="5185743"/>
                <a:chExt cx="3962636" cy="1000479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CB55A52A-05AF-4DAB-83FD-A6656B4AE44E}"/>
                    </a:ext>
                  </a:extLst>
                </p:cNvPr>
                <p:cNvSpPr txBox="1"/>
                <p:nvPr/>
              </p:nvSpPr>
              <p:spPr>
                <a:xfrm>
                  <a:off x="775047" y="5185743"/>
                  <a:ext cx="385567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4000" dirty="0">
                      <a:solidFill>
                        <a:srgbClr val="9933FF"/>
                      </a:solidFill>
                      <a:latin typeface="UD デジタル 教科書体 NP-B" panose="02020700000000000000" pitchFamily="18" charset="-128"/>
                      <a:ea typeface="UD デジタル 教科書体 NP-B" panose="02020700000000000000" pitchFamily="18" charset="-128"/>
                    </a:rPr>
                    <a:t>◆</a:t>
                  </a:r>
                  <a:r>
                    <a:rPr kumimoji="1" lang="ja-JP" altLang="en-US" sz="4000" dirty="0">
                      <a:solidFill>
                        <a:schemeClr val="bg2">
                          <a:lumMod val="50000"/>
                        </a:schemeClr>
                      </a:solidFill>
                      <a:latin typeface="UD デジタル 教科書体 NP-B" panose="02020700000000000000" pitchFamily="18" charset="-128"/>
                      <a:ea typeface="UD デジタル 教科書体 NP-B" panose="02020700000000000000" pitchFamily="18" charset="-128"/>
                    </a:rPr>
                    <a:t>表現する性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9FD03CDF-B678-49C9-A239-67EE90C306D7}"/>
                    </a:ext>
                  </a:extLst>
                </p:cNvPr>
                <p:cNvSpPr txBox="1"/>
                <p:nvPr/>
              </p:nvSpPr>
              <p:spPr>
                <a:xfrm>
                  <a:off x="1365308" y="5786112"/>
                  <a:ext cx="337237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000" dirty="0"/>
                    <a:t>（もちもの・着る服など）</a:t>
                  </a:r>
                </a:p>
              </p:txBody>
            </p:sp>
          </p:grpSp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F4F86066-B749-4806-A1B2-33F816EB008E}"/>
                  </a:ext>
                </a:extLst>
              </p:cNvPr>
              <p:cNvSpPr/>
              <p:nvPr/>
            </p:nvSpPr>
            <p:spPr>
              <a:xfrm>
                <a:off x="775047" y="5086350"/>
                <a:ext cx="3855675" cy="1171575"/>
              </a:xfrm>
              <a:prstGeom prst="rect">
                <a:avLst/>
              </a:prstGeom>
              <a:noFill/>
              <a:ln w="19050">
                <a:solidFill>
                  <a:srgbClr val="99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AC4726B9-C1F8-4A07-8E6D-3FFD1A061742}"/>
              </a:ext>
            </a:extLst>
          </p:cNvPr>
          <p:cNvGrpSpPr/>
          <p:nvPr/>
        </p:nvGrpSpPr>
        <p:grpSpPr>
          <a:xfrm>
            <a:off x="4744674" y="1853215"/>
            <a:ext cx="7110514" cy="4341104"/>
            <a:chOff x="4744674" y="1853215"/>
            <a:chExt cx="7110514" cy="4341104"/>
          </a:xfrm>
        </p:grpSpPr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0A23FF54-0F06-43BF-B262-D9BFBEDC6E64}"/>
                </a:ext>
              </a:extLst>
            </p:cNvPr>
            <p:cNvGrpSpPr/>
            <p:nvPr/>
          </p:nvGrpSpPr>
          <p:grpSpPr>
            <a:xfrm>
              <a:off x="9744573" y="1853215"/>
              <a:ext cx="2097277" cy="770774"/>
              <a:chOff x="9499367" y="1854672"/>
              <a:chExt cx="2097277" cy="770774"/>
            </a:xfrm>
          </p:grpSpPr>
          <p:sp>
            <p:nvSpPr>
              <p:cNvPr id="20" name="楕円 19">
                <a:extLst>
                  <a:ext uri="{FF2B5EF4-FFF2-40B4-BE49-F238E27FC236}">
                    <a16:creationId xmlns:a16="http://schemas.microsoft.com/office/drawing/2014/main" id="{77F6BF4A-403F-4271-88DA-AA29DC7F41F6}"/>
                  </a:ext>
                </a:extLst>
              </p:cNvPr>
              <p:cNvSpPr/>
              <p:nvPr/>
            </p:nvSpPr>
            <p:spPr>
              <a:xfrm>
                <a:off x="9499367" y="1854672"/>
                <a:ext cx="2018253" cy="770774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7C253FF-3F18-4204-BB54-63BF212D2DC4}"/>
                  </a:ext>
                </a:extLst>
              </p:cNvPr>
              <p:cNvSpPr txBox="1"/>
              <p:nvPr/>
            </p:nvSpPr>
            <p:spPr>
              <a:xfrm>
                <a:off x="9776233" y="1918827"/>
                <a:ext cx="18204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男らしい</a:t>
                </a:r>
              </a:p>
            </p:txBody>
          </p:sp>
        </p:grp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010E8CD9-7F3E-443E-9044-B72D93E8F40C}"/>
                </a:ext>
              </a:extLst>
            </p:cNvPr>
            <p:cNvGrpSpPr/>
            <p:nvPr/>
          </p:nvGrpSpPr>
          <p:grpSpPr>
            <a:xfrm>
              <a:off x="4764071" y="1857210"/>
              <a:ext cx="2037304" cy="770774"/>
              <a:chOff x="4611671" y="1858145"/>
              <a:chExt cx="2037304" cy="770774"/>
            </a:xfrm>
          </p:grpSpPr>
          <p:sp>
            <p:nvSpPr>
              <p:cNvPr id="19" name="楕円 18">
                <a:extLst>
                  <a:ext uri="{FF2B5EF4-FFF2-40B4-BE49-F238E27FC236}">
                    <a16:creationId xmlns:a16="http://schemas.microsoft.com/office/drawing/2014/main" id="{CB762B12-23EB-439E-AE2C-D0C2A8E43734}"/>
                  </a:ext>
                </a:extLst>
              </p:cNvPr>
              <p:cNvSpPr/>
              <p:nvPr/>
            </p:nvSpPr>
            <p:spPr>
              <a:xfrm>
                <a:off x="4611671" y="1858145"/>
                <a:ext cx="2018253" cy="770774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7EBDC38-959D-4E91-8D36-CD64B5FFDFB3}"/>
                  </a:ext>
                </a:extLst>
              </p:cNvPr>
              <p:cNvSpPr txBox="1"/>
              <p:nvPr/>
            </p:nvSpPr>
            <p:spPr>
              <a:xfrm>
                <a:off x="4828564" y="1918828"/>
                <a:ext cx="18204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女らしい</a:t>
                </a:r>
              </a:p>
            </p:txBody>
          </p:sp>
        </p:grpSp>
        <p:cxnSp>
          <p:nvCxnSpPr>
            <p:cNvPr id="36" name="直線矢印コネクタ 35">
              <a:extLst>
                <a:ext uri="{FF2B5EF4-FFF2-40B4-BE49-F238E27FC236}">
                  <a16:creationId xmlns:a16="http://schemas.microsoft.com/office/drawing/2014/main" id="{5586E884-B40D-4553-8273-69A792877531}"/>
                </a:ext>
              </a:extLst>
            </p:cNvPr>
            <p:cNvCxnSpPr/>
            <p:nvPr/>
          </p:nvCxnSpPr>
          <p:spPr>
            <a:xfrm>
              <a:off x="7013196" y="2238602"/>
              <a:ext cx="2558643" cy="0"/>
            </a:xfrm>
            <a:prstGeom prst="straightConnector1">
              <a:avLst/>
            </a:prstGeom>
            <a:ln w="63500">
              <a:solidFill>
                <a:schemeClr val="bg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0A1722B3-C056-4FF5-BA60-B20D73D2B4F0}"/>
                </a:ext>
              </a:extLst>
            </p:cNvPr>
            <p:cNvGrpSpPr/>
            <p:nvPr/>
          </p:nvGrpSpPr>
          <p:grpSpPr>
            <a:xfrm>
              <a:off x="4765122" y="3007882"/>
              <a:ext cx="2057576" cy="770774"/>
              <a:chOff x="4591399" y="3007882"/>
              <a:chExt cx="2057576" cy="770774"/>
            </a:xfrm>
          </p:grpSpPr>
          <p:sp>
            <p:nvSpPr>
              <p:cNvPr id="21" name="楕円 20">
                <a:extLst>
                  <a:ext uri="{FF2B5EF4-FFF2-40B4-BE49-F238E27FC236}">
                    <a16:creationId xmlns:a16="http://schemas.microsoft.com/office/drawing/2014/main" id="{FEB10B67-03CA-4254-B896-679D2C82C1FA}"/>
                  </a:ext>
                </a:extLst>
              </p:cNvPr>
              <p:cNvSpPr/>
              <p:nvPr/>
            </p:nvSpPr>
            <p:spPr>
              <a:xfrm>
                <a:off x="4591399" y="3007882"/>
                <a:ext cx="2018253" cy="770774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5349472-4A26-45A5-BDAA-6173AA5397E5}"/>
                  </a:ext>
                </a:extLst>
              </p:cNvPr>
              <p:cNvSpPr txBox="1"/>
              <p:nvPr/>
            </p:nvSpPr>
            <p:spPr>
              <a:xfrm>
                <a:off x="4828564" y="3072484"/>
                <a:ext cx="18204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男らしい</a:t>
                </a:r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EE16229F-51EF-4EA4-AD34-CB6143B6D206}"/>
                </a:ext>
              </a:extLst>
            </p:cNvPr>
            <p:cNvGrpSpPr/>
            <p:nvPr/>
          </p:nvGrpSpPr>
          <p:grpSpPr>
            <a:xfrm>
              <a:off x="9744573" y="3007882"/>
              <a:ext cx="2097278" cy="770774"/>
              <a:chOff x="9499366" y="3007882"/>
              <a:chExt cx="2097278" cy="770774"/>
            </a:xfrm>
          </p:grpSpPr>
          <p:sp>
            <p:nvSpPr>
              <p:cNvPr id="22" name="楕円 21">
                <a:extLst>
                  <a:ext uri="{FF2B5EF4-FFF2-40B4-BE49-F238E27FC236}">
                    <a16:creationId xmlns:a16="http://schemas.microsoft.com/office/drawing/2014/main" id="{6B85ABF8-4C52-44BD-B1C5-EE37779AE448}"/>
                  </a:ext>
                </a:extLst>
              </p:cNvPr>
              <p:cNvSpPr/>
              <p:nvPr/>
            </p:nvSpPr>
            <p:spPr>
              <a:xfrm>
                <a:off x="9499366" y="3007882"/>
                <a:ext cx="2018253" cy="770774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A8C5612-6B75-4A39-BDC4-979855E60B1E}"/>
                  </a:ext>
                </a:extLst>
              </p:cNvPr>
              <p:cNvSpPr txBox="1"/>
              <p:nvPr/>
            </p:nvSpPr>
            <p:spPr>
              <a:xfrm>
                <a:off x="9776233" y="3072483"/>
                <a:ext cx="18204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女らしい</a:t>
                </a:r>
              </a:p>
            </p:txBody>
          </p:sp>
        </p:grpSp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AFFD5CC1-A0C8-4477-9E22-0E1BC9E61AD3}"/>
                </a:ext>
              </a:extLst>
            </p:cNvPr>
            <p:cNvCxnSpPr/>
            <p:nvPr/>
          </p:nvCxnSpPr>
          <p:spPr>
            <a:xfrm>
              <a:off x="7013196" y="3429227"/>
              <a:ext cx="2558643" cy="0"/>
            </a:xfrm>
            <a:prstGeom prst="straightConnector1">
              <a:avLst/>
            </a:prstGeom>
            <a:ln w="63500">
              <a:solidFill>
                <a:schemeClr val="bg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8EA88233-A94B-466E-9B63-353A1B7B00B0}"/>
                </a:ext>
              </a:extLst>
            </p:cNvPr>
            <p:cNvGrpSpPr/>
            <p:nvPr/>
          </p:nvGrpSpPr>
          <p:grpSpPr>
            <a:xfrm>
              <a:off x="9744573" y="4154806"/>
              <a:ext cx="2110615" cy="770774"/>
              <a:chOff x="9638429" y="4165451"/>
              <a:chExt cx="2110615" cy="770774"/>
            </a:xfrm>
          </p:grpSpPr>
          <p:sp>
            <p:nvSpPr>
              <p:cNvPr id="23" name="楕円 22">
                <a:extLst>
                  <a:ext uri="{FF2B5EF4-FFF2-40B4-BE49-F238E27FC236}">
                    <a16:creationId xmlns:a16="http://schemas.microsoft.com/office/drawing/2014/main" id="{AE77FD6F-D200-44B1-8C15-61FB4288EB08}"/>
                  </a:ext>
                </a:extLst>
              </p:cNvPr>
              <p:cNvSpPr/>
              <p:nvPr/>
            </p:nvSpPr>
            <p:spPr>
              <a:xfrm>
                <a:off x="9638429" y="4165451"/>
                <a:ext cx="2018253" cy="770774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7A7FBFE-F455-4F48-99E5-80B850496EB2}"/>
                  </a:ext>
                </a:extLst>
              </p:cNvPr>
              <p:cNvSpPr txBox="1"/>
              <p:nvPr/>
            </p:nvSpPr>
            <p:spPr>
              <a:xfrm>
                <a:off x="9928633" y="4252452"/>
                <a:ext cx="18204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男らしい</a:t>
                </a:r>
              </a:p>
            </p:txBody>
          </p:sp>
        </p:grp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B2CBAC28-5D50-42EA-9911-1D062E948080}"/>
                </a:ext>
              </a:extLst>
            </p:cNvPr>
            <p:cNvGrpSpPr/>
            <p:nvPr/>
          </p:nvGrpSpPr>
          <p:grpSpPr>
            <a:xfrm>
              <a:off x="4765122" y="4179973"/>
              <a:ext cx="2036253" cy="770774"/>
              <a:chOff x="4765122" y="4179973"/>
              <a:chExt cx="2036253" cy="770774"/>
            </a:xfrm>
          </p:grpSpPr>
          <p:sp>
            <p:nvSpPr>
              <p:cNvPr id="24" name="楕円 23">
                <a:extLst>
                  <a:ext uri="{FF2B5EF4-FFF2-40B4-BE49-F238E27FC236}">
                    <a16:creationId xmlns:a16="http://schemas.microsoft.com/office/drawing/2014/main" id="{A8074737-D019-42FC-91AC-9B6FAC06A713}"/>
                  </a:ext>
                </a:extLst>
              </p:cNvPr>
              <p:cNvSpPr/>
              <p:nvPr/>
            </p:nvSpPr>
            <p:spPr>
              <a:xfrm>
                <a:off x="4765122" y="4179973"/>
                <a:ext cx="2018253" cy="770774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106566B-3929-44FB-A369-896DA2E65BE8}"/>
                  </a:ext>
                </a:extLst>
              </p:cNvPr>
              <p:cNvSpPr txBox="1"/>
              <p:nvPr/>
            </p:nvSpPr>
            <p:spPr>
              <a:xfrm>
                <a:off x="4980964" y="4252453"/>
                <a:ext cx="18204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女らしい</a:t>
                </a:r>
              </a:p>
            </p:txBody>
          </p:sp>
        </p:grpSp>
        <p:cxnSp>
          <p:nvCxnSpPr>
            <p:cNvPr id="38" name="直線矢印コネクタ 37">
              <a:extLst>
                <a:ext uri="{FF2B5EF4-FFF2-40B4-BE49-F238E27FC236}">
                  <a16:creationId xmlns:a16="http://schemas.microsoft.com/office/drawing/2014/main" id="{570629CD-1F33-4CD3-A142-9130F07C8CC4}"/>
                </a:ext>
              </a:extLst>
            </p:cNvPr>
            <p:cNvCxnSpPr/>
            <p:nvPr/>
          </p:nvCxnSpPr>
          <p:spPr>
            <a:xfrm>
              <a:off x="7018963" y="4544840"/>
              <a:ext cx="2558643" cy="0"/>
            </a:xfrm>
            <a:prstGeom prst="straightConnector1">
              <a:avLst/>
            </a:prstGeom>
            <a:ln w="63500">
              <a:solidFill>
                <a:schemeClr val="bg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967D47F4-5D08-4DA7-A8DE-8AB4A7CDAE21}"/>
                </a:ext>
              </a:extLst>
            </p:cNvPr>
            <p:cNvGrpSpPr/>
            <p:nvPr/>
          </p:nvGrpSpPr>
          <p:grpSpPr>
            <a:xfrm>
              <a:off x="4744674" y="5411577"/>
              <a:ext cx="2056701" cy="770774"/>
              <a:chOff x="4744674" y="5411577"/>
              <a:chExt cx="2056701" cy="770774"/>
            </a:xfrm>
          </p:grpSpPr>
          <p:sp>
            <p:nvSpPr>
              <p:cNvPr id="26" name="楕円 25">
                <a:extLst>
                  <a:ext uri="{FF2B5EF4-FFF2-40B4-BE49-F238E27FC236}">
                    <a16:creationId xmlns:a16="http://schemas.microsoft.com/office/drawing/2014/main" id="{14604DD7-35C9-4066-9222-61599E763AB3}"/>
                  </a:ext>
                </a:extLst>
              </p:cNvPr>
              <p:cNvSpPr/>
              <p:nvPr/>
            </p:nvSpPr>
            <p:spPr>
              <a:xfrm>
                <a:off x="4744674" y="5411577"/>
                <a:ext cx="2018253" cy="770774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26F0437-0782-4FFE-B9D7-16967BDBC910}"/>
                  </a:ext>
                </a:extLst>
              </p:cNvPr>
              <p:cNvSpPr txBox="1"/>
              <p:nvPr/>
            </p:nvSpPr>
            <p:spPr>
              <a:xfrm>
                <a:off x="4980964" y="5504577"/>
                <a:ext cx="18204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男らしい</a:t>
                </a:r>
              </a:p>
            </p:txBody>
          </p:sp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6B7BF15F-51FC-4850-B6C9-B639E9DF06D1}"/>
                </a:ext>
              </a:extLst>
            </p:cNvPr>
            <p:cNvGrpSpPr/>
            <p:nvPr/>
          </p:nvGrpSpPr>
          <p:grpSpPr>
            <a:xfrm>
              <a:off x="9744573" y="5423545"/>
              <a:ext cx="2088511" cy="770774"/>
              <a:chOff x="9660533" y="5414343"/>
              <a:chExt cx="2088511" cy="770774"/>
            </a:xfrm>
          </p:grpSpPr>
          <p:sp>
            <p:nvSpPr>
              <p:cNvPr id="25" name="楕円 24">
                <a:extLst>
                  <a:ext uri="{FF2B5EF4-FFF2-40B4-BE49-F238E27FC236}">
                    <a16:creationId xmlns:a16="http://schemas.microsoft.com/office/drawing/2014/main" id="{40D394BD-7600-46BF-B1C0-14FFC025307F}"/>
                  </a:ext>
                </a:extLst>
              </p:cNvPr>
              <p:cNvSpPr/>
              <p:nvPr/>
            </p:nvSpPr>
            <p:spPr>
              <a:xfrm>
                <a:off x="9660533" y="5414343"/>
                <a:ext cx="2018253" cy="770774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9FD0E6B-36C0-4524-95AC-D5978765F1C5}"/>
                  </a:ext>
                </a:extLst>
              </p:cNvPr>
              <p:cNvSpPr txBox="1"/>
              <p:nvPr/>
            </p:nvSpPr>
            <p:spPr>
              <a:xfrm>
                <a:off x="9928633" y="5475898"/>
                <a:ext cx="18204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女らしい</a:t>
                </a:r>
              </a:p>
            </p:txBody>
          </p:sp>
        </p:grp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F0CA6A58-ABC1-4EA8-AAF5-1C28F175BD1A}"/>
                </a:ext>
              </a:extLst>
            </p:cNvPr>
            <p:cNvCxnSpPr/>
            <p:nvPr/>
          </p:nvCxnSpPr>
          <p:spPr>
            <a:xfrm>
              <a:off x="7013196" y="5808932"/>
              <a:ext cx="2558643" cy="0"/>
            </a:xfrm>
            <a:prstGeom prst="straightConnector1">
              <a:avLst/>
            </a:prstGeom>
            <a:ln w="63500">
              <a:solidFill>
                <a:schemeClr val="bg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星: 5 pt 43">
            <a:extLst>
              <a:ext uri="{FF2B5EF4-FFF2-40B4-BE49-F238E27FC236}">
                <a16:creationId xmlns:a16="http://schemas.microsoft.com/office/drawing/2014/main" id="{B08AEA95-EA6C-437A-9AE9-2F312CB773FB}"/>
              </a:ext>
            </a:extLst>
          </p:cNvPr>
          <p:cNvSpPr/>
          <p:nvPr/>
        </p:nvSpPr>
        <p:spPr>
          <a:xfrm>
            <a:off x="7661599" y="3213439"/>
            <a:ext cx="416560" cy="387576"/>
          </a:xfrm>
          <a:prstGeom prst="star5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星: 5 pt 44">
            <a:extLst>
              <a:ext uri="{FF2B5EF4-FFF2-40B4-BE49-F238E27FC236}">
                <a16:creationId xmlns:a16="http://schemas.microsoft.com/office/drawing/2014/main" id="{1FDF6C11-FE8C-4035-A4F3-E7A47A770769}"/>
              </a:ext>
            </a:extLst>
          </p:cNvPr>
          <p:cNvSpPr/>
          <p:nvPr/>
        </p:nvSpPr>
        <p:spPr>
          <a:xfrm>
            <a:off x="7847414" y="4305743"/>
            <a:ext cx="416560" cy="387576"/>
          </a:xfrm>
          <a:prstGeom prst="star5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星: 5 pt 45">
            <a:extLst>
              <a:ext uri="{FF2B5EF4-FFF2-40B4-BE49-F238E27FC236}">
                <a16:creationId xmlns:a16="http://schemas.microsoft.com/office/drawing/2014/main" id="{CC9C20D5-9A44-465C-A743-6DF87E90D045}"/>
              </a:ext>
            </a:extLst>
          </p:cNvPr>
          <p:cNvSpPr/>
          <p:nvPr/>
        </p:nvSpPr>
        <p:spPr>
          <a:xfrm>
            <a:off x="7875957" y="5583699"/>
            <a:ext cx="416560" cy="387576"/>
          </a:xfrm>
          <a:prstGeom prst="star5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星: 5 pt 46">
            <a:extLst>
              <a:ext uri="{FF2B5EF4-FFF2-40B4-BE49-F238E27FC236}">
                <a16:creationId xmlns:a16="http://schemas.microsoft.com/office/drawing/2014/main" id="{5BB5E112-4377-4F18-AFA9-2BB1DBA106B1}"/>
              </a:ext>
            </a:extLst>
          </p:cNvPr>
          <p:cNvSpPr/>
          <p:nvPr/>
        </p:nvSpPr>
        <p:spPr>
          <a:xfrm>
            <a:off x="8292517" y="2015969"/>
            <a:ext cx="416560" cy="387576"/>
          </a:xfrm>
          <a:prstGeom prst="star5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88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FC21447-42C6-4931-9F91-C0E43BAA775D}"/>
              </a:ext>
            </a:extLst>
          </p:cNvPr>
          <p:cNvSpPr txBox="1"/>
          <p:nvPr/>
        </p:nvSpPr>
        <p:spPr>
          <a:xfrm>
            <a:off x="950403" y="3994432"/>
            <a:ext cx="3926397" cy="832330"/>
          </a:xfrm>
          <a:prstGeom prst="rect">
            <a:avLst/>
          </a:prstGeom>
          <a:solidFill>
            <a:srgbClr val="FFFF99"/>
          </a:solidFill>
        </p:spPr>
        <p:txBody>
          <a:bodyPr wrap="square" tIns="108000" rtlCol="0">
            <a:spAutoFit/>
          </a:bodyPr>
          <a:lstStyle/>
          <a:p>
            <a:r>
              <a:rPr kumimoji="1" lang="ja-JP" altLang="en-US" sz="4400" dirty="0">
                <a:solidFill>
                  <a:srgbClr val="FF996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◆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相談する？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C651EFD-36C3-4D74-A4F5-4B8B6C0B6634}"/>
              </a:ext>
            </a:extLst>
          </p:cNvPr>
          <p:cNvSpPr txBox="1"/>
          <p:nvPr/>
        </p:nvSpPr>
        <p:spPr>
          <a:xfrm>
            <a:off x="950403" y="5401553"/>
            <a:ext cx="4497897" cy="832330"/>
          </a:xfrm>
          <a:prstGeom prst="rect">
            <a:avLst/>
          </a:prstGeom>
          <a:solidFill>
            <a:srgbClr val="99FF99"/>
          </a:solidFill>
        </p:spPr>
        <p:txBody>
          <a:bodyPr wrap="square" tIns="108000" rtlCol="0">
            <a:spAutoFit/>
          </a:bodyPr>
          <a:lstStyle/>
          <a:p>
            <a:r>
              <a:rPr kumimoji="1" lang="ja-JP" altLang="en-US" sz="4400" dirty="0">
                <a:solidFill>
                  <a:srgbClr val="00CC99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◆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相談しない？</a:t>
            </a: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E40C5176-68E8-4FE2-ADFB-43BE3E5FBD1A}"/>
              </a:ext>
            </a:extLst>
          </p:cNvPr>
          <p:cNvSpPr/>
          <p:nvPr/>
        </p:nvSpPr>
        <p:spPr>
          <a:xfrm>
            <a:off x="5316952" y="4193040"/>
            <a:ext cx="800100" cy="44767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5C871D04-D455-4EB9-B2B5-D6CC0988B782}"/>
              </a:ext>
            </a:extLst>
          </p:cNvPr>
          <p:cNvSpPr/>
          <p:nvPr/>
        </p:nvSpPr>
        <p:spPr>
          <a:xfrm>
            <a:off x="5879150" y="5602138"/>
            <a:ext cx="800100" cy="44767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27709E6-591E-4BD4-81A8-FF5EC4D4F3C4}"/>
              </a:ext>
            </a:extLst>
          </p:cNvPr>
          <p:cNvSpPr txBox="1"/>
          <p:nvPr/>
        </p:nvSpPr>
        <p:spPr>
          <a:xfrm>
            <a:off x="6446110" y="4089947"/>
            <a:ext cx="2124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6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だれに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016B2AB-64A2-4C83-88CC-4923ED96B7C9}"/>
              </a:ext>
            </a:extLst>
          </p:cNvPr>
          <p:cNvSpPr txBox="1"/>
          <p:nvPr/>
        </p:nvSpPr>
        <p:spPr>
          <a:xfrm>
            <a:off x="7038977" y="5498273"/>
            <a:ext cx="2724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99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そのわけ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94F1E58-BDA9-4A9C-9107-F1D84B75C658}"/>
              </a:ext>
            </a:extLst>
          </p:cNvPr>
          <p:cNvSpPr txBox="1"/>
          <p:nvPr/>
        </p:nvSpPr>
        <p:spPr>
          <a:xfrm>
            <a:off x="551529" y="317893"/>
            <a:ext cx="3634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66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考えてみよう！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3BC4A2B-1672-4E01-991A-E28CBB937B2B}"/>
              </a:ext>
            </a:extLst>
          </p:cNvPr>
          <p:cNvGrpSpPr/>
          <p:nvPr/>
        </p:nvGrpSpPr>
        <p:grpSpPr>
          <a:xfrm>
            <a:off x="623132" y="1282181"/>
            <a:ext cx="11128925" cy="2452206"/>
            <a:chOff x="623132" y="1282181"/>
            <a:chExt cx="11128925" cy="2452206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08D887EF-369A-421B-8356-7C33E5E1A10C}"/>
                </a:ext>
              </a:extLst>
            </p:cNvPr>
            <p:cNvGrpSpPr/>
            <p:nvPr/>
          </p:nvGrpSpPr>
          <p:grpSpPr>
            <a:xfrm>
              <a:off x="3313652" y="1282181"/>
              <a:ext cx="8438405" cy="2452206"/>
              <a:chOff x="3313652" y="377941"/>
              <a:chExt cx="8438405" cy="2452206"/>
            </a:xfrm>
          </p:grpSpPr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4E1673E-17D7-4FE9-B24B-0F4C44C38A46}"/>
                  </a:ext>
                </a:extLst>
              </p:cNvPr>
              <p:cNvSpPr txBox="1"/>
              <p:nvPr/>
            </p:nvSpPr>
            <p:spPr>
              <a:xfrm>
                <a:off x="3481431" y="516763"/>
                <a:ext cx="8270626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「自分らしい性が、よくわからないな。」</a:t>
                </a:r>
                <a:endParaRPr kumimoji="1"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「自分らしい性は、まわりの人とは</a:t>
                </a:r>
                <a:endParaRPr kumimoji="1"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　　　　　　　　　何かちがうな。」</a:t>
                </a:r>
                <a:endParaRPr kumimoji="1"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endParaRPr kumimoji="1" lang="ja-JP" altLang="en-US" dirty="0"/>
              </a:p>
            </p:txBody>
          </p:sp>
          <p:sp>
            <p:nvSpPr>
              <p:cNvPr id="8" name="吹き出し: 角を丸めた四角形 7">
                <a:extLst>
                  <a:ext uri="{FF2B5EF4-FFF2-40B4-BE49-F238E27FC236}">
                    <a16:creationId xmlns:a16="http://schemas.microsoft.com/office/drawing/2014/main" id="{E8BF5814-AE98-4ECA-AA0B-A50F9BD598C7}"/>
                  </a:ext>
                </a:extLst>
              </p:cNvPr>
              <p:cNvSpPr/>
              <p:nvPr/>
            </p:nvSpPr>
            <p:spPr>
              <a:xfrm>
                <a:off x="3313652" y="377941"/>
                <a:ext cx="8388990" cy="1746134"/>
              </a:xfrm>
              <a:prstGeom prst="wedgeRoundRectCallout">
                <a:avLst>
                  <a:gd name="adj1" fmla="val -57052"/>
                  <a:gd name="adj2" fmla="val -9413"/>
                  <a:gd name="adj3" fmla="val 16667"/>
                </a:avLst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44446C9-9754-44A9-BAB0-1E2CA872ACAC}"/>
                  </a:ext>
                </a:extLst>
              </p:cNvPr>
              <p:cNvSpPr txBox="1"/>
              <p:nvPr/>
            </p:nvSpPr>
            <p:spPr>
              <a:xfrm>
                <a:off x="3782036" y="2245372"/>
                <a:ext cx="34093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と思ったとき、</a:t>
                </a:r>
                <a:endParaRPr kumimoji="1"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p:grp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D27FFA3E-7D06-40B6-A76C-34CFA25AE2F2}"/>
                </a:ext>
              </a:extLst>
            </p:cNvPr>
            <p:cNvGrpSpPr/>
            <p:nvPr/>
          </p:nvGrpSpPr>
          <p:grpSpPr>
            <a:xfrm>
              <a:off x="623132" y="1476330"/>
              <a:ext cx="1961673" cy="1551985"/>
              <a:chOff x="623132" y="1476330"/>
              <a:chExt cx="1961673" cy="1551985"/>
            </a:xfrm>
          </p:grpSpPr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49802D-0D2C-4B0B-918E-F5F4EF7B248F}"/>
                  </a:ext>
                </a:extLst>
              </p:cNvPr>
              <p:cNvSpPr txBox="1"/>
              <p:nvPr/>
            </p:nvSpPr>
            <p:spPr>
              <a:xfrm>
                <a:off x="623132" y="1476330"/>
                <a:ext cx="1232827" cy="705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b="1" dirty="0">
                    <a:solidFill>
                      <a:srgbClr val="FF00FF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？？？</a:t>
                </a:r>
              </a:p>
            </p:txBody>
          </p:sp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EBBA568F-7F10-4728-B3CA-82C23B6EA7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50912" y="1551735"/>
                <a:ext cx="1133893" cy="1476580"/>
              </a:xfrm>
              <a:prstGeom prst="rect">
                <a:avLst/>
              </a:prstGeom>
            </p:spPr>
          </p:pic>
        </p:grpSp>
      </p:grpSp>
      <p:pic>
        <p:nvPicPr>
          <p:cNvPr id="23" name="図 22">
            <a:extLst>
              <a:ext uri="{FF2B5EF4-FFF2-40B4-BE49-F238E27FC236}">
                <a16:creationId xmlns:a16="http://schemas.microsoft.com/office/drawing/2014/main" id="{5FDBA323-8CB8-4606-8D89-F62EF184D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153" y="4068615"/>
            <a:ext cx="1493649" cy="19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7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4" grpId="0"/>
      <p:bldP spid="1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53EEF2B1-DF3D-4C68-AD25-EA0BEB6CB7B0}"/>
              </a:ext>
            </a:extLst>
          </p:cNvPr>
          <p:cNvGrpSpPr/>
          <p:nvPr/>
        </p:nvGrpSpPr>
        <p:grpSpPr>
          <a:xfrm>
            <a:off x="460880" y="3312524"/>
            <a:ext cx="11435845" cy="3231151"/>
            <a:chOff x="460880" y="3312524"/>
            <a:chExt cx="11435845" cy="3231151"/>
          </a:xfrm>
        </p:grpSpPr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0029255D-9150-47A9-A6E6-465E4984D6F3}"/>
                </a:ext>
              </a:extLst>
            </p:cNvPr>
            <p:cNvSpPr/>
            <p:nvPr/>
          </p:nvSpPr>
          <p:spPr>
            <a:xfrm>
              <a:off x="460880" y="3312524"/>
              <a:ext cx="11435845" cy="323115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B605F9A-4451-414E-B486-592779FE3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5947" y="3429000"/>
              <a:ext cx="1044030" cy="998307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508DB130-F6F7-477F-949F-AF65BC965F72}"/>
                </a:ext>
              </a:extLst>
            </p:cNvPr>
            <p:cNvSpPr txBox="1"/>
            <p:nvPr/>
          </p:nvSpPr>
          <p:spPr>
            <a:xfrm>
              <a:off x="3324227" y="3604987"/>
              <a:ext cx="723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dirty="0">
                  <a:solidFill>
                    <a:schemeClr val="accent6">
                      <a:lumMod val="75000"/>
                    </a:schemeClr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みんなが相談しやすくなるヒント</a:t>
              </a:r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C1F6F4D3-C222-46AA-A75D-62D354567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124" y="3604987"/>
              <a:ext cx="1424605" cy="1890840"/>
            </a:xfrm>
            <a:prstGeom prst="rect">
              <a:avLst/>
            </a:prstGeom>
          </p:spPr>
        </p:pic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EB08E89-F7DF-4352-8557-1B8DF041AF5C}"/>
              </a:ext>
            </a:extLst>
          </p:cNvPr>
          <p:cNvSpPr txBox="1"/>
          <p:nvPr/>
        </p:nvSpPr>
        <p:spPr>
          <a:xfrm>
            <a:off x="840867" y="546538"/>
            <a:ext cx="4535997" cy="832330"/>
          </a:xfrm>
          <a:prstGeom prst="rect">
            <a:avLst/>
          </a:prstGeom>
          <a:solidFill>
            <a:srgbClr val="FFFF99"/>
          </a:solidFill>
        </p:spPr>
        <p:txBody>
          <a:bodyPr wrap="square" tIns="108000" rtlCol="0">
            <a:spAutoFit/>
          </a:bodyPr>
          <a:lstStyle/>
          <a:p>
            <a:r>
              <a:rPr kumimoji="1" lang="ja-JP" altLang="en-US" sz="4400" dirty="0">
                <a:solidFill>
                  <a:srgbClr val="FF996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◆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相談できる人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1BA77AA-EEFF-4E50-82DB-BA6B7453BE13}"/>
              </a:ext>
            </a:extLst>
          </p:cNvPr>
          <p:cNvSpPr txBox="1"/>
          <p:nvPr/>
        </p:nvSpPr>
        <p:spPr>
          <a:xfrm>
            <a:off x="817055" y="1992492"/>
            <a:ext cx="6126672" cy="832330"/>
          </a:xfrm>
          <a:prstGeom prst="rect">
            <a:avLst/>
          </a:prstGeom>
          <a:solidFill>
            <a:srgbClr val="99FF99"/>
          </a:solidFill>
        </p:spPr>
        <p:txBody>
          <a:bodyPr wrap="square" tIns="108000" rtlCol="0">
            <a:spAutoFit/>
          </a:bodyPr>
          <a:lstStyle/>
          <a:p>
            <a:r>
              <a:rPr kumimoji="1" lang="ja-JP" altLang="en-US" sz="4400" dirty="0">
                <a:solidFill>
                  <a:srgbClr val="00CC99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◆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自分で調べたいとき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80551F-D8B2-49A3-B117-89A05D1328D4}"/>
              </a:ext>
            </a:extLst>
          </p:cNvPr>
          <p:cNvSpPr txBox="1"/>
          <p:nvPr/>
        </p:nvSpPr>
        <p:spPr>
          <a:xfrm>
            <a:off x="6400801" y="282563"/>
            <a:ext cx="52863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3399"/>
                </a:solidFill>
                <a:latin typeface="+mn-ea"/>
              </a:rPr>
              <a:t>松本先生、馬場先生</a:t>
            </a:r>
            <a:endParaRPr kumimoji="1" lang="en-US" altLang="ja-JP" sz="4400" dirty="0">
              <a:solidFill>
                <a:srgbClr val="FF3399"/>
              </a:solidFill>
              <a:latin typeface="+mn-ea"/>
            </a:endParaRPr>
          </a:p>
          <a:p>
            <a:r>
              <a:rPr kumimoji="1" lang="ja-JP" altLang="en-US" sz="4400" dirty="0">
                <a:solidFill>
                  <a:srgbClr val="FF3399"/>
                </a:solidFill>
                <a:latin typeface="+mn-ea"/>
              </a:rPr>
              <a:t>小山先生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7D989C-F903-4BFD-9257-323ED616DFFD}"/>
              </a:ext>
            </a:extLst>
          </p:cNvPr>
          <p:cNvSpPr txBox="1"/>
          <p:nvPr/>
        </p:nvSpPr>
        <p:spPr>
          <a:xfrm>
            <a:off x="5481638" y="621118"/>
            <a:ext cx="814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…</a:t>
            </a:r>
            <a:endParaRPr kumimoji="1" lang="ja-JP" altLang="en-US" sz="4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1FE23AA-A1EA-4C3A-BE82-1B60EECB9018}"/>
              </a:ext>
            </a:extLst>
          </p:cNvPr>
          <p:cNvSpPr txBox="1"/>
          <p:nvPr/>
        </p:nvSpPr>
        <p:spPr>
          <a:xfrm>
            <a:off x="7062786" y="2121208"/>
            <a:ext cx="814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…</a:t>
            </a:r>
            <a:endParaRPr kumimoji="1" lang="ja-JP" altLang="en-US" sz="4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5FED53-E836-418B-AA42-ED9264150D1B}"/>
              </a:ext>
            </a:extLst>
          </p:cNvPr>
          <p:cNvSpPr txBox="1"/>
          <p:nvPr/>
        </p:nvSpPr>
        <p:spPr>
          <a:xfrm>
            <a:off x="7891462" y="1756642"/>
            <a:ext cx="3609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9933FF"/>
                </a:solidFill>
                <a:latin typeface="+mn-ea"/>
              </a:rPr>
              <a:t>図書室の本</a:t>
            </a:r>
            <a:endParaRPr kumimoji="1" lang="en-US" altLang="ja-JP" sz="4400" dirty="0">
              <a:solidFill>
                <a:srgbClr val="9933FF"/>
              </a:solidFill>
              <a:latin typeface="+mn-ea"/>
            </a:endParaRPr>
          </a:p>
          <a:p>
            <a:r>
              <a:rPr kumimoji="1" lang="ja-JP" altLang="en-US" sz="4400" dirty="0">
                <a:solidFill>
                  <a:srgbClr val="9933FF"/>
                </a:solidFill>
                <a:latin typeface="+mn-ea"/>
              </a:rPr>
              <a:t>図書室の先生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76B399A-F88E-490C-AE52-95269F1EB40C}"/>
              </a:ext>
            </a:extLst>
          </p:cNvPr>
          <p:cNvSpPr txBox="1"/>
          <p:nvPr/>
        </p:nvSpPr>
        <p:spPr>
          <a:xfrm>
            <a:off x="2133599" y="4609559"/>
            <a:ext cx="9858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bg2">
                    <a:lumMod val="25000"/>
                  </a:schemeClr>
                </a:solidFill>
              </a:rPr>
              <a:t>相談されたら、まず「話してくれてありがとう」と伝える。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F94EDF1-4F9E-4C69-8000-A4D006B6FE53}"/>
              </a:ext>
            </a:extLst>
          </p:cNvPr>
          <p:cNvSpPr txBox="1"/>
          <p:nvPr/>
        </p:nvSpPr>
        <p:spPr>
          <a:xfrm>
            <a:off x="2878930" y="5224941"/>
            <a:ext cx="8367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bg2">
                    <a:lumMod val="25000"/>
                  </a:schemeClr>
                </a:solidFill>
              </a:rPr>
              <a:t>相談されたことを、勝手に他の人に話さない。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7E869F6-44ED-4B6D-A29D-65DF04143EA6}"/>
              </a:ext>
            </a:extLst>
          </p:cNvPr>
          <p:cNvSpPr txBox="1"/>
          <p:nvPr/>
        </p:nvSpPr>
        <p:spPr>
          <a:xfrm>
            <a:off x="2547937" y="5844607"/>
            <a:ext cx="913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bg2">
                    <a:lumMod val="25000"/>
                  </a:schemeClr>
                </a:solidFill>
              </a:rPr>
              <a:t>性のことや好きな人のことで、からかったりしない。</a:t>
            </a:r>
          </a:p>
        </p:txBody>
      </p:sp>
    </p:spTree>
    <p:extLst>
      <p:ext uri="{BB962C8B-B14F-4D97-AF65-F5344CB8AC3E}">
        <p14:creationId xmlns:p14="http://schemas.microsoft.com/office/powerpoint/2010/main" val="28310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620</Words>
  <Application>Microsoft Office PowerPoint</Application>
  <PresentationFormat>ワイド画面</PresentationFormat>
  <Paragraphs>116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Meiryo UI</vt:lpstr>
      <vt:lpstr>UD デジタル 教科書体 NK-B</vt:lpstr>
      <vt:lpstr>UD デジタル 教科書体 NK-R</vt:lpstr>
      <vt:lpstr>UD デジタル 教科書体 NP-B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松本 英将</dc:creator>
  <cp:lastModifiedBy>松本 英将</cp:lastModifiedBy>
  <cp:revision>51</cp:revision>
  <cp:lastPrinted>2021-07-20T22:00:54Z</cp:lastPrinted>
  <dcterms:created xsi:type="dcterms:W3CDTF">2021-07-14T01:05:47Z</dcterms:created>
  <dcterms:modified xsi:type="dcterms:W3CDTF">2022-03-30T00:26:36Z</dcterms:modified>
</cp:coreProperties>
</file>