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88" r:id="rId2"/>
    <p:sldId id="292" r:id="rId3"/>
    <p:sldId id="297" r:id="rId4"/>
    <p:sldId id="300" r:id="rId5"/>
    <p:sldId id="301" r:id="rId6"/>
    <p:sldId id="302" r:id="rId7"/>
  </p:sldIdLst>
  <p:sldSz cx="12192000" cy="6858000"/>
  <p:notesSz cx="6858000" cy="9144000"/>
  <p:defaultTextStyle>
    <a:defPPr rtl="0">
      <a:defRPr lang="ja-JP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ようこそ" id="{E75E278A-FF0E-49A4-B170-79828D63BBAD}">
          <p14:sldIdLst/>
        </p14:section>
        <p14:section name="デザイン、変形、注釈、共同作業、操作アシスト" id="{B9B51309-D148-4332-87C2-07BE32FBCA3B}">
          <p14:sldIdLst>
            <p14:sldId id="288"/>
            <p14:sldId id="292"/>
            <p14:sldId id="297"/>
            <p14:sldId id="300"/>
            <p14:sldId id="301"/>
            <p14:sldId id="302"/>
          </p14:sldIdLst>
        </p14:section>
        <p14:section name="詳細情報" id="{2CC34DB2-6590-42C0-AD4B-A04C6060184E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作成者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45"/>
    <a:srgbClr val="FFFF99"/>
    <a:srgbClr val="DD462F"/>
    <a:srgbClr val="FF0066"/>
    <a:srgbClr val="FF5050"/>
    <a:srgbClr val="F8CAB6"/>
    <a:srgbClr val="CCFF99"/>
    <a:srgbClr val="F8CFB6"/>
    <a:srgbClr val="D24726"/>
    <a:srgbClr val="4040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9" autoAdjust="0"/>
    <p:restoredTop sz="94241" autoAdjust="0"/>
  </p:normalViewPr>
  <p:slideViewPr>
    <p:cSldViewPr snapToGrid="0">
      <p:cViewPr varScale="1">
        <p:scale>
          <a:sx n="83" d="100"/>
          <a:sy n="83" d="100"/>
        </p:scale>
        <p:origin x="456" y="77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7" d="100"/>
          <a:sy n="77" d="100"/>
        </p:scale>
        <p:origin x="3210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ja-JP" altLang="en-US">
              <a:latin typeface="Meiryo UI" panose="020B0604030504040204" pitchFamily="34" charset="-128"/>
              <a:ea typeface="Meiryo UI" panose="020B0604030504040204" pitchFamily="34" charset="-128"/>
              <a:cs typeface="Meiryo UI" panose="020B0604030504040204" pitchFamily="34" charset="-128"/>
            </a:endParaRP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B331DED8-88B5-411A-ACD2-C758F92C980A}" type="datetime1">
              <a:rPr lang="ja-JP" altLang="en-US" smtClean="0">
                <a:latin typeface="Meiryo UI" panose="020B0604030504040204" pitchFamily="34" charset="-128"/>
                <a:ea typeface="Meiryo UI" panose="020B0604030504040204" pitchFamily="34" charset="-128"/>
              </a:rPr>
              <a:t>2024/1/19</a:t>
            </a:fld>
            <a:endParaRPr lang="ja-JP" altLang="en-US">
              <a:latin typeface="Meiryo UI" panose="020B0604030504040204" pitchFamily="34" charset="-128"/>
              <a:ea typeface="Meiryo UI" panose="020B0604030504040204" pitchFamily="34" charset="-128"/>
              <a:cs typeface="Meiryo UI" panose="020B0604030504040204" pitchFamily="34" charset="-128"/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ja-JP" altLang="en-US">
              <a:latin typeface="Meiryo UI" panose="020B0604030504040204" pitchFamily="34" charset="-128"/>
              <a:ea typeface="Meiryo UI" panose="020B0604030504040204" pitchFamily="34" charset="-128"/>
              <a:cs typeface="Meiryo UI" panose="020B0604030504040204" pitchFamily="34" charset="-128"/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C679768-A2FC-4D08-91F6-8DCE6C566B36}" type="slidenum">
              <a:rPr lang="en-US" altLang="ja-JP" smtClean="0">
                <a:latin typeface="Meiryo UI" panose="020B0604030504040204" pitchFamily="34" charset="-128"/>
                <a:ea typeface="Meiryo UI" panose="020B0604030504040204" pitchFamily="34" charset="-128"/>
                <a:cs typeface="Meiryo UI" panose="020B0604030504040204" pitchFamily="34" charset="-128"/>
              </a:rPr>
              <a:t>‹#›</a:t>
            </a:fld>
            <a:endParaRPr lang="ja-JP" altLang="en-US">
              <a:latin typeface="Meiryo UI" panose="020B0604030504040204" pitchFamily="34" charset="-128"/>
              <a:ea typeface="Meiryo UI" panose="020B0604030504040204" pitchFamily="34" charset="-128"/>
              <a:cs typeface="Meiryo UI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3025516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Meiryo UI" panose="020B0604030504040204" pitchFamily="34" charset="-128"/>
                <a:ea typeface="Meiryo UI" panose="020B0604030504040204" pitchFamily="34" charset="-128"/>
                <a:cs typeface="Meiryo UI" panose="020B0604030504040204" pitchFamily="34" charset="-128"/>
              </a:defRPr>
            </a:lvl1pPr>
          </a:lstStyle>
          <a:p>
            <a:endParaRPr lang="ja-JP" altLang="en-US" noProof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Meiryo UI" panose="020B0604030504040204" pitchFamily="34" charset="-128"/>
                <a:ea typeface="Meiryo UI" panose="020B0604030504040204" pitchFamily="34" charset="-128"/>
                <a:cs typeface="Meiryo UI" panose="020B0604030504040204" pitchFamily="34" charset="-128"/>
              </a:defRPr>
            </a:lvl1pPr>
          </a:lstStyle>
          <a:p>
            <a:fld id="{EA714F72-2ED5-42CD-BB70-0808FD3450BC}" type="datetime1">
              <a:rPr lang="ja-JP" altLang="en-US" noProof="0" smtClean="0"/>
              <a:t>2024/1/19</a:t>
            </a:fld>
            <a:endParaRPr lang="ja-JP" altLang="en-US" noProof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ja-JP" altLang="en-US" noProof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ja-JP" altLang="en-US" noProof="0"/>
              <a:t>クリックしてマスター テキストのスタイルを編集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Meiryo UI" panose="020B0604030504040204" pitchFamily="34" charset="-128"/>
                <a:ea typeface="Meiryo UI" panose="020B0604030504040204" pitchFamily="34" charset="-128"/>
                <a:cs typeface="Meiryo UI" panose="020B0604030504040204" pitchFamily="34" charset="-128"/>
              </a:defRPr>
            </a:lvl1pPr>
          </a:lstStyle>
          <a:p>
            <a:endParaRPr lang="ja-JP" altLang="en-US" noProof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Meiryo UI" panose="020B0604030504040204" pitchFamily="34" charset="-128"/>
                <a:ea typeface="Meiryo UI" panose="020B0604030504040204" pitchFamily="34" charset="-128"/>
                <a:cs typeface="Meiryo UI" panose="020B0604030504040204" pitchFamily="34" charset="-128"/>
              </a:defRPr>
            </a:lvl1pPr>
          </a:lstStyle>
          <a:p>
            <a:fld id="{DF61EA0F-A667-4B49-8422-0062BC55E249}" type="slidenum">
              <a:rPr lang="en-US" altLang="ja-JP" noProof="0" smtClean="0"/>
              <a:pPr/>
              <a:t>‹#›</a:t>
            </a:fld>
            <a:endParaRPr lang="ja-JP" altLang="en-US" noProof="0"/>
          </a:p>
        </p:txBody>
      </p:sp>
    </p:spTree>
    <p:extLst>
      <p:ext uri="{BB962C8B-B14F-4D97-AF65-F5344CB8AC3E}">
        <p14:creationId xmlns:p14="http://schemas.microsoft.com/office/powerpoint/2010/main" val="338191029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Meiryo UI" panose="020B0604030504040204" pitchFamily="34" charset="-128"/>
        <a:ea typeface="Meiryo UI" panose="020B0604030504040204" pitchFamily="34" charset="-128"/>
        <a:cs typeface="Meiryo UI" panose="020B0604030504040204" pitchFamily="34" charset="-128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Meiryo UI" panose="020B0604030504040204" pitchFamily="34" charset="-128"/>
        <a:ea typeface="Meiryo UI" panose="020B0604030504040204" pitchFamily="34" charset="-128"/>
        <a:cs typeface="Meiryo UI" panose="020B0604030504040204" pitchFamily="34" charset="-128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Meiryo UI" panose="020B0604030504040204" pitchFamily="34" charset="-128"/>
        <a:ea typeface="Meiryo UI" panose="020B0604030504040204" pitchFamily="34" charset="-128"/>
        <a:cs typeface="Meiryo UI" panose="020B0604030504040204" pitchFamily="34" charset="-128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Meiryo UI" panose="020B0604030504040204" pitchFamily="34" charset="-128"/>
        <a:ea typeface="Meiryo UI" panose="020B0604030504040204" pitchFamily="34" charset="-128"/>
        <a:cs typeface="Meiryo UI" panose="020B0604030504040204" pitchFamily="34" charset="-128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Meiryo UI" panose="020B0604030504040204" pitchFamily="34" charset="-128"/>
        <a:ea typeface="Meiryo UI" panose="020B0604030504040204" pitchFamily="34" charset="-128"/>
        <a:cs typeface="Meiryo UI" panose="020B0604030504040204" pitchFamily="34" charset="-128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61EA0F-A667-4B49-8422-0062BC55E249}" type="slidenum">
              <a:rPr kumimoji="0" lang="en-US" altLang="ja-JP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34" charset="-128"/>
                <a:ea typeface="Meiryo UI" panose="020B0604030504040204" pitchFamily="34" charset="-12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885177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61EA0F-A667-4B49-8422-0062BC55E249}" type="slidenum">
              <a:rPr kumimoji="0" lang="en-US" altLang="ja-JP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34" charset="-128"/>
                <a:ea typeface="Meiryo UI" panose="020B0604030504040204" pitchFamily="34" charset="-12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306644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61EA0F-A667-4B49-8422-0062BC55E249}" type="slidenum">
              <a:rPr kumimoji="0" lang="en-US" altLang="ja-JP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34" charset="-128"/>
                <a:ea typeface="Meiryo UI" panose="020B0604030504040204" pitchFamily="34" charset="-12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160556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61EA0F-A667-4B49-8422-0062BC55E249}" type="slidenum">
              <a:rPr kumimoji="0" lang="en-US" altLang="ja-JP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34" charset="-128"/>
                <a:ea typeface="Meiryo UI" panose="020B0604030504040204" pitchFamily="34" charset="-12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113939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61EA0F-A667-4B49-8422-0062BC55E249}" type="slidenum">
              <a:rPr kumimoji="0" lang="en-US" altLang="ja-JP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34" charset="-128"/>
                <a:ea typeface="Meiryo UI" panose="020B0604030504040204" pitchFamily="34" charset="-12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775084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61EA0F-A667-4B49-8422-0062BC55E249}" type="slidenum">
              <a:rPr kumimoji="0" lang="en-US" altLang="ja-JP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34" charset="-128"/>
                <a:ea typeface="Meiryo UI" panose="020B0604030504040204" pitchFamily="34" charset="-12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083472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長方形 6"/>
          <p:cNvSpPr/>
          <p:nvPr userDrawn="1"/>
        </p:nvSpPr>
        <p:spPr bwMode="blackWhite">
          <a:xfrm>
            <a:off x="254950" y="262784"/>
            <a:ext cx="11682101" cy="6332433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sz="1800" noProof="0">
              <a:latin typeface="Meiryo UI" panose="020B0604030504040204" pitchFamily="34" charset="-128"/>
              <a:ea typeface="Meiryo UI" panose="020B0604030504040204" pitchFamily="34" charset="-128"/>
              <a:cs typeface="Meiryo UI" panose="020B0604030504040204" pitchFamily="34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Meiryo UI" panose="020B0604030504040204" pitchFamily="34" charset="-128"/>
                <a:ea typeface="Meiryo UI" panose="020B0604030504040204" pitchFamily="34" charset="-128"/>
                <a:cs typeface="Meiryo UI" panose="020B0604030504040204" pitchFamily="34" charset="-128"/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718549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長方形 8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 rtl="0"/>
            <a:endParaRPr lang="ja-JP" altLang="en-US" sz="1800" noProof="0">
              <a:latin typeface="Meiryo UI" panose="020B0604030504040204" pitchFamily="34" charset="-128"/>
              <a:ea typeface="Meiryo UI" panose="020B0604030504040204" pitchFamily="34" charset="-128"/>
              <a:cs typeface="Meiryo UI" panose="020B0604030504040204" pitchFamily="34" charset="-128"/>
            </a:endParaRPr>
          </a:p>
        </p:txBody>
      </p:sp>
      <p:cxnSp>
        <p:nvCxnSpPr>
          <p:cNvPr id="12" name="直線​​コネクタ(S) 11"/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D247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521207" y="448056"/>
            <a:ext cx="6877119" cy="640080"/>
          </a:xfrm>
        </p:spPr>
        <p:txBody>
          <a:bodyPr rtlCol="0" anchor="b" anchorCtr="0">
            <a:normAutofit/>
          </a:bodyPr>
          <a:lstStyle>
            <a:lvl1pPr>
              <a:defRPr sz="2800">
                <a:solidFill>
                  <a:schemeClr val="bg2">
                    <a:lumMod val="25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Meiryo UI" panose="020B0604030504040204" pitchFamily="34" charset="-128"/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0" hasCustomPrompt="1"/>
          </p:nvPr>
        </p:nvSpPr>
        <p:spPr>
          <a:xfrm>
            <a:off x="539496" y="1435608"/>
            <a:ext cx="4416552" cy="39776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Meiryo UI" panose="020B0604030504040204" pitchFamily="34" charset="-128"/>
              </a:defRPr>
            </a:lvl1pPr>
            <a:lvl2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Meiryo UI" panose="020B0604030504040204" pitchFamily="34" charset="-128"/>
              </a:defRPr>
            </a:lvl2pPr>
            <a:lvl3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Meiryo UI" panose="020B0604030504040204" pitchFamily="34" charset="-128"/>
              </a:defRPr>
            </a:lvl3pPr>
            <a:lvl4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Meiryo UI" panose="020B0604030504040204" pitchFamily="34" charset="-128"/>
              </a:defRPr>
            </a:lvl4pPr>
            <a:lvl5pPr>
              <a:defRPr 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Meiryo UI" panose="020B0604030504040204" pitchFamily="34" charset="-128"/>
              </a:defRPr>
            </a:lvl5pPr>
          </a:lstStyle>
          <a:p>
            <a:pPr marL="0" lvl="0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ja-JP" altLang="en-US" noProof="0"/>
              <a:t>クリックしてマスター テキストのスタイルを編集</a:t>
            </a:r>
          </a:p>
          <a:p>
            <a:pPr marL="0" lvl="1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marL="0" lvl="2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marL="0" lvl="3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marL="0" lvl="4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53949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Meiryo UI" panose="020B0604030504040204" pitchFamily="34" charset="-128"/>
              </a:defRPr>
            </a:lvl1pPr>
          </a:lstStyle>
          <a:p>
            <a:fld id="{15D3546A-57C6-4569-9DC1-C4E6C62E70F1}" type="datetime1">
              <a:rPr lang="ja-JP" altLang="en-US" noProof="0" smtClean="0"/>
              <a:t>2024/1/19</a:t>
            </a:fld>
            <a:endParaRPr lang="ja-JP" altLang="en-US" noProof="0"/>
          </a:p>
        </p:txBody>
      </p:sp>
      <p:sp>
        <p:nvSpPr>
          <p:cNvPr id="7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648200" y="62039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Meiryo UI" panose="020B0604030504040204" pitchFamily="34" charset="-128"/>
              </a:defRPr>
            </a:lvl1pPr>
          </a:lstStyle>
          <a:p>
            <a:endParaRPr lang="ja-JP" altLang="en-US" noProof="0"/>
          </a:p>
        </p:txBody>
      </p:sp>
      <p:sp>
        <p:nvSpPr>
          <p:cNvPr id="8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37192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Meiryo UI" panose="020B0604030504040204" pitchFamily="34" charset="-128"/>
              </a:defRPr>
            </a:lvl1pPr>
          </a:lstStyle>
          <a:p>
            <a:fld id="{9860EDB8-5305-433F-BE41-D7A86D811DB3}" type="slidenum">
              <a:rPr lang="en-US" altLang="ja-JP" noProof="0" smtClean="0"/>
              <a:pPr/>
              <a:t>‹#›</a:t>
            </a:fld>
            <a:endParaRPr lang="ja-JP" altLang="en-US" noProof="0"/>
          </a:p>
        </p:txBody>
      </p:sp>
    </p:spTree>
    <p:extLst>
      <p:ext uri="{BB962C8B-B14F-4D97-AF65-F5344CB8AC3E}">
        <p14:creationId xmlns:p14="http://schemas.microsoft.com/office/powerpoint/2010/main" val="2185836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長方形 8"/>
          <p:cNvSpPr/>
          <p:nvPr userDrawn="1"/>
        </p:nvSpPr>
        <p:spPr>
          <a:xfrm>
            <a:off x="254951" y="262784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sz="1800" noProof="0">
              <a:latin typeface="Meiryo UI" panose="020B0604030504040204" pitchFamily="34" charset="-128"/>
              <a:ea typeface="Meiryo UI" panose="020B0604030504040204" pitchFamily="34" charset="-128"/>
              <a:cs typeface="Meiryo UI" panose="020B0604030504040204" pitchFamily="34" charset="-128"/>
            </a:endParaRPr>
          </a:p>
        </p:txBody>
      </p:sp>
      <p:sp>
        <p:nvSpPr>
          <p:cNvPr id="10" name="長方形 9"/>
          <p:cNvSpPr/>
          <p:nvPr userDrawn="1"/>
        </p:nvSpPr>
        <p:spPr bwMode="blackWhite">
          <a:xfrm>
            <a:off x="254950" y="262784"/>
            <a:ext cx="11682101" cy="2072643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sz="1800" noProof="0">
              <a:latin typeface="Meiryo UI" panose="020B0604030504040204" pitchFamily="34" charset="-128"/>
              <a:ea typeface="Meiryo UI" panose="020B0604030504040204" pitchFamily="34" charset="-128"/>
              <a:cs typeface="Meiryo UI" panose="020B0604030504040204" pitchFamily="34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21208" y="1536192"/>
            <a:ext cx="6876288" cy="640080"/>
          </a:xfrm>
        </p:spPr>
        <p:txBody>
          <a:bodyPr rtlCol="0">
            <a:normAutofit/>
          </a:bodyPr>
          <a:lstStyle>
            <a:lvl1pPr>
              <a:defRPr sz="360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Meiryo UI" panose="020B0604030504040204" pitchFamily="34" charset="-128"/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7" name="コンテンツ プレースホルダー 6"/>
          <p:cNvSpPr>
            <a:spLocks noGrp="1"/>
          </p:cNvSpPr>
          <p:nvPr>
            <p:ph sz="quarter" idx="13" hasCustomPrompt="1"/>
          </p:nvPr>
        </p:nvSpPr>
        <p:spPr>
          <a:xfrm>
            <a:off x="539496" y="2560320"/>
            <a:ext cx="9445752" cy="39776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2400" smtClean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Meiryo UI" panose="020B0604030504040204" pitchFamily="34" charset="-128"/>
              </a:defRPr>
            </a:lvl1pPr>
            <a:lvl2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Meiryo UI" panose="020B0604030504040204" pitchFamily="34" charset="-128"/>
              </a:defRPr>
            </a:lvl2pPr>
            <a:lvl3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Meiryo UI" panose="020B0604030504040204" pitchFamily="34" charset="-128"/>
              </a:defRPr>
            </a:lvl3pPr>
            <a:lvl4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Meiryo UI" panose="020B0604030504040204" pitchFamily="34" charset="-128"/>
              </a:defRPr>
            </a:lvl4pPr>
            <a:lvl5pPr>
              <a:def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Meiryo UI" panose="020B0604030504040204" pitchFamily="34" charset="-128"/>
              </a:defRPr>
            </a:lvl5pPr>
          </a:lstStyle>
          <a:p>
            <a:pPr marL="0" lvl="0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ja-JP" altLang="en-US" noProof="0"/>
              <a:t>クリックしてマスター テキストのスタイルを編集</a:t>
            </a:r>
          </a:p>
          <a:p>
            <a:pPr marL="0" lvl="1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marL="0" lvl="2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marL="0" lvl="3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marL="0" lvl="4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335655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長方形 6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 rtl="0"/>
            <a:endParaRPr lang="ja-JP" altLang="en-US" sz="1800" noProof="0">
              <a:latin typeface="Meiryo UI" panose="020B0604030504040204" pitchFamily="34" charset="-128"/>
              <a:ea typeface="Meiryo UI" panose="020B0604030504040204" pitchFamily="34" charset="-128"/>
              <a:cs typeface="Meiryo UI" panose="020B0604030504040204" pitchFamily="34" charset="-128"/>
            </a:endParaRPr>
          </a:p>
        </p:txBody>
      </p:sp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521208" y="448056"/>
            <a:ext cx="6876288" cy="64008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pPr rt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39496" y="1435608"/>
            <a:ext cx="4416552" cy="3977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ja-JP" altLang="en-US" noProof="0"/>
              <a:t>クリックしてマスター テキストのスタイルを編集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53949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Meiryo UI" panose="020B0604030504040204" pitchFamily="34" charset="-128"/>
              </a:defRPr>
            </a:lvl1pPr>
          </a:lstStyle>
          <a:p>
            <a:fld id="{2989E8A1-B593-4476-8516-D80777746012}" type="datetime1">
              <a:rPr lang="ja-JP" altLang="en-US" noProof="0" smtClean="0"/>
              <a:t>2024/1/19</a:t>
            </a:fld>
            <a:endParaRPr lang="ja-JP" altLang="en-US" noProof="0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648200" y="62039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Meiryo UI" panose="020B0604030504040204" pitchFamily="34" charset="-128"/>
              </a:defRPr>
            </a:lvl1pPr>
          </a:lstStyle>
          <a:p>
            <a:endParaRPr lang="ja-JP" altLang="en-US" noProof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375904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Meiryo UI" panose="020B0604030504040204" pitchFamily="34" charset="-128"/>
              </a:defRPr>
            </a:lvl1pPr>
          </a:lstStyle>
          <a:p>
            <a:fld id="{9860EDB8-5305-433F-BE41-D7A86D811DB3}" type="slidenum">
              <a:rPr lang="en-US" altLang="ja-JP" noProof="0" smtClean="0"/>
              <a:pPr/>
              <a:t>‹#›</a:t>
            </a:fld>
            <a:endParaRPr lang="ja-JP" altLang="en-US" noProof="0"/>
          </a:p>
        </p:txBody>
      </p:sp>
      <p:cxnSp>
        <p:nvCxnSpPr>
          <p:cNvPr id="8" name="直線​​コネクタ(S) 7"/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D247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6754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kumimoji="1" sz="2800" kern="1200">
          <a:solidFill>
            <a:schemeClr val="tx1"/>
          </a:solidFill>
          <a:latin typeface="Meiryo UI" panose="020B0604030504040204" pitchFamily="34" charset="-128"/>
          <a:ea typeface="Meiryo UI" panose="020B0604030504040204" pitchFamily="34" charset="-128"/>
          <a:cs typeface="Meiryo UI" panose="020B0604030504040204" pitchFamily="34" charset="-128"/>
        </a:defRPr>
      </a:lvl1pPr>
    </p:titleStyle>
    <p:bodyStyle>
      <a:lvl1pPr marL="0" indent="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Tx/>
        <a:buNone/>
        <a:defRPr kumimoji="1" lang="en-US" sz="1200" kern="1200" dirty="0">
          <a:solidFill>
            <a:schemeClr val="tx1"/>
          </a:solidFill>
          <a:latin typeface="Meiryo UI" panose="020B0604030504040204" pitchFamily="34" charset="-128"/>
          <a:ea typeface="Meiryo UI" panose="020B0604030504040204" pitchFamily="34" charset="-128"/>
          <a:cs typeface="Meiryo UI" panose="020B0604030504040204" pitchFamily="34" charset="-128"/>
        </a:defRPr>
      </a:lvl1pPr>
      <a:lvl2pPr marL="2286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kumimoji="1" lang="en-US" sz="1200" kern="1200" dirty="0">
          <a:solidFill>
            <a:schemeClr val="tx1"/>
          </a:solidFill>
          <a:latin typeface="Meiryo UI" panose="020B0604030504040204" pitchFamily="34" charset="-128"/>
          <a:ea typeface="Meiryo UI" panose="020B0604030504040204" pitchFamily="34" charset="-128"/>
          <a:cs typeface="Meiryo UI" panose="020B0604030504040204" pitchFamily="34" charset="-128"/>
        </a:defRPr>
      </a:lvl2pPr>
      <a:lvl3pPr marL="6858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kumimoji="1" lang="en-US" sz="1200" kern="1200" dirty="0">
          <a:solidFill>
            <a:schemeClr val="tx1"/>
          </a:solidFill>
          <a:latin typeface="Meiryo UI" panose="020B0604030504040204" pitchFamily="34" charset="-128"/>
          <a:ea typeface="Meiryo UI" panose="020B0604030504040204" pitchFamily="34" charset="-128"/>
          <a:cs typeface="Meiryo UI" panose="020B0604030504040204" pitchFamily="34" charset="-128"/>
        </a:defRPr>
      </a:lvl3pPr>
      <a:lvl4pPr marL="11430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kumimoji="1" lang="en-US" sz="1200" kern="1200" dirty="0" smtClean="0">
          <a:solidFill>
            <a:schemeClr val="tx1"/>
          </a:solidFill>
          <a:latin typeface="Meiryo UI" panose="020B0604030504040204" pitchFamily="34" charset="-128"/>
          <a:ea typeface="Meiryo UI" panose="020B0604030504040204" pitchFamily="34" charset="-128"/>
          <a:cs typeface="Meiryo UI" panose="020B0604030504040204" pitchFamily="34" charset="-128"/>
        </a:defRPr>
      </a:lvl4pPr>
      <a:lvl5pPr marL="16002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kumimoji="1" lang="en-US" sz="1200" kern="1200" dirty="0" smtClean="0">
          <a:solidFill>
            <a:schemeClr val="tx1"/>
          </a:solidFill>
          <a:latin typeface="Meiryo UI" panose="020B0604030504040204" pitchFamily="34" charset="-128"/>
          <a:ea typeface="Meiryo UI" panose="020B0604030504040204" pitchFamily="34" charset="-128"/>
          <a:cs typeface="Meiryo UI" panose="020B0604030504040204" pitchFamily="34" charset="-128"/>
        </a:defRPr>
      </a:lvl5pPr>
      <a:lvl6pPr marL="20574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kumimoji="1"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5146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kumimoji="1"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29718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kumimoji="1"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None/>
        <a:defRPr kumimoji="1"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1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7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F3A8B728-6F16-A60E-B0F1-51EB011C801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1494" t="29247" r="2162" b="69140"/>
          <a:stretch/>
        </p:blipFill>
        <p:spPr>
          <a:xfrm>
            <a:off x="14748" y="1128251"/>
            <a:ext cx="12168000" cy="171380"/>
          </a:xfrm>
          <a:prstGeom prst="rect">
            <a:avLst/>
          </a:prstGeom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8C696455-49BE-1508-3693-689C98555FC2}"/>
              </a:ext>
            </a:extLst>
          </p:cNvPr>
          <p:cNvSpPr/>
          <p:nvPr/>
        </p:nvSpPr>
        <p:spPr>
          <a:xfrm>
            <a:off x="0" y="2312379"/>
            <a:ext cx="9652819" cy="1924665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pic>
        <p:nvPicPr>
          <p:cNvPr id="11" name="図 10" descr="ロゴ&#10;&#10;中程度の精度で自動的に生成された説明">
            <a:extLst>
              <a:ext uri="{FF2B5EF4-FFF2-40B4-BE49-F238E27FC236}">
                <a16:creationId xmlns:a16="http://schemas.microsoft.com/office/drawing/2014/main" id="{66F34847-7E1A-B634-E711-33B4B177B7F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12243" y="5744849"/>
            <a:ext cx="1920406" cy="960203"/>
          </a:xfrm>
          <a:prstGeom prst="rect">
            <a:avLst/>
          </a:prstGeom>
        </p:spPr>
      </p:pic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8DAA9B51-9E79-266E-937D-30E397FE0125}"/>
              </a:ext>
            </a:extLst>
          </p:cNvPr>
          <p:cNvSpPr txBox="1"/>
          <p:nvPr/>
        </p:nvSpPr>
        <p:spPr>
          <a:xfrm>
            <a:off x="413240" y="2857497"/>
            <a:ext cx="814167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いじめのなくし方</a:t>
            </a:r>
            <a:endParaRPr kumimoji="1" lang="ja-JP" altLang="en-US" sz="3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355D1AC0-3F11-3233-A8B0-46F696D89088}"/>
              </a:ext>
            </a:extLst>
          </p:cNvPr>
          <p:cNvCxnSpPr/>
          <p:nvPr/>
        </p:nvCxnSpPr>
        <p:spPr>
          <a:xfrm>
            <a:off x="386861" y="2919046"/>
            <a:ext cx="0" cy="769448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89456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F3A8B728-6F16-A60E-B0F1-51EB011C801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1494" t="29247" r="2162" b="69140"/>
          <a:stretch/>
        </p:blipFill>
        <p:spPr>
          <a:xfrm>
            <a:off x="14748" y="1128251"/>
            <a:ext cx="12168000" cy="171380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3DFCC493-94D3-2D3B-BDD0-76284496494D}"/>
              </a:ext>
            </a:extLst>
          </p:cNvPr>
          <p:cNvSpPr/>
          <p:nvPr/>
        </p:nvSpPr>
        <p:spPr>
          <a:xfrm>
            <a:off x="263769" y="254977"/>
            <a:ext cx="1310054" cy="63392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C4326D3-CD0D-D64A-A379-B6D62F1E1179}"/>
              </a:ext>
            </a:extLst>
          </p:cNvPr>
          <p:cNvSpPr txBox="1"/>
          <p:nvPr/>
        </p:nvSpPr>
        <p:spPr>
          <a:xfrm>
            <a:off x="606579" y="756136"/>
            <a:ext cx="615553" cy="402971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４　いじめのなくし方</a:t>
            </a:r>
            <a:endParaRPr kumimoji="1" lang="ja-JP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B6223FA5-62CE-E86F-AB2E-1A885C9A6926}"/>
              </a:ext>
            </a:extLst>
          </p:cNvPr>
          <p:cNvCxnSpPr/>
          <p:nvPr/>
        </p:nvCxnSpPr>
        <p:spPr>
          <a:xfrm>
            <a:off x="571499" y="562708"/>
            <a:ext cx="694593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1" name="グループ化 40">
            <a:extLst>
              <a:ext uri="{FF2B5EF4-FFF2-40B4-BE49-F238E27FC236}">
                <a16:creationId xmlns:a16="http://schemas.microsoft.com/office/drawing/2014/main" id="{56A5FFF4-8491-1025-E5CB-D4C3F0977F35}"/>
              </a:ext>
            </a:extLst>
          </p:cNvPr>
          <p:cNvGrpSpPr/>
          <p:nvPr/>
        </p:nvGrpSpPr>
        <p:grpSpPr>
          <a:xfrm>
            <a:off x="3884103" y="356088"/>
            <a:ext cx="6699474" cy="1345952"/>
            <a:chOff x="3884103" y="356088"/>
            <a:chExt cx="6699474" cy="1345952"/>
          </a:xfrm>
        </p:grpSpPr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8FD852F8-4026-C369-8ABE-8CDBFBA7AB48}"/>
                </a:ext>
              </a:extLst>
            </p:cNvPr>
            <p:cNvSpPr txBox="1"/>
            <p:nvPr/>
          </p:nvSpPr>
          <p:spPr>
            <a:xfrm>
              <a:off x="3884103" y="756136"/>
              <a:ext cx="5721291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4400" dirty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いじめは、なぜ起こる？</a:t>
              </a:r>
            </a:p>
          </p:txBody>
        </p:sp>
        <p:pic>
          <p:nvPicPr>
            <p:cNvPr id="8" name="図 7">
              <a:extLst>
                <a:ext uri="{FF2B5EF4-FFF2-40B4-BE49-F238E27FC236}">
                  <a16:creationId xmlns:a16="http://schemas.microsoft.com/office/drawing/2014/main" id="{3F9755D1-616C-8476-E709-106BB9B871C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9423702" y="356088"/>
              <a:ext cx="1159875" cy="1345952"/>
            </a:xfrm>
            <a:prstGeom prst="rect">
              <a:avLst/>
            </a:prstGeom>
          </p:spPr>
        </p:pic>
      </p:grpSp>
      <p:pic>
        <p:nvPicPr>
          <p:cNvPr id="10" name="図 9">
            <a:extLst>
              <a:ext uri="{FF2B5EF4-FFF2-40B4-BE49-F238E27FC236}">
                <a16:creationId xmlns:a16="http://schemas.microsoft.com/office/drawing/2014/main" id="{0525AB27-0EBF-AA13-BD87-BA71ADE8DA3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49337" y="352592"/>
            <a:ext cx="1074537" cy="1551318"/>
          </a:xfrm>
          <a:prstGeom prst="rect">
            <a:avLst/>
          </a:prstGeom>
        </p:spPr>
      </p:pic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19F2C01D-7456-9485-3FB7-C22619CC7565}"/>
              </a:ext>
            </a:extLst>
          </p:cNvPr>
          <p:cNvCxnSpPr/>
          <p:nvPr/>
        </p:nvCxnSpPr>
        <p:spPr>
          <a:xfrm>
            <a:off x="6031684" y="1903910"/>
            <a:ext cx="0" cy="4564002"/>
          </a:xfrm>
          <a:prstGeom prst="line">
            <a:avLst/>
          </a:prstGeom>
          <a:ln w="381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E938AB97-B8D5-4CB9-5CB5-33C35FA87487}"/>
              </a:ext>
            </a:extLst>
          </p:cNvPr>
          <p:cNvSpPr txBox="1"/>
          <p:nvPr/>
        </p:nvSpPr>
        <p:spPr>
          <a:xfrm>
            <a:off x="1788160" y="2103120"/>
            <a:ext cx="40436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dirty="0">
                <a:solidFill>
                  <a:srgbClr val="FF0066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1</a:t>
            </a:r>
            <a:r>
              <a:rPr kumimoji="1" lang="ja-JP" altLang="en-US" sz="3600" dirty="0">
                <a:solidFill>
                  <a:srgbClr val="FF0066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いじめる人がいる</a:t>
            </a:r>
            <a:endParaRPr kumimoji="1" lang="en-US" altLang="ja-JP" sz="3600" dirty="0">
              <a:solidFill>
                <a:srgbClr val="FF0066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3600" dirty="0">
                <a:solidFill>
                  <a:srgbClr val="FF0066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から起こる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C720B47C-B9CD-3D21-616E-A807B316EC5E}"/>
              </a:ext>
            </a:extLst>
          </p:cNvPr>
          <p:cNvSpPr txBox="1"/>
          <p:nvPr/>
        </p:nvSpPr>
        <p:spPr>
          <a:xfrm>
            <a:off x="6160317" y="2063083"/>
            <a:ext cx="572129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dirty="0">
                <a:solidFill>
                  <a:srgbClr val="FF0066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2</a:t>
            </a:r>
            <a:r>
              <a:rPr kumimoji="1" lang="ja-JP" altLang="en-US" sz="3600" dirty="0">
                <a:solidFill>
                  <a:srgbClr val="FF0066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集団の中に、このような図</a:t>
            </a:r>
            <a:endParaRPr kumimoji="1" lang="en-US" altLang="ja-JP" sz="3600" dirty="0">
              <a:solidFill>
                <a:srgbClr val="FF0066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3600" dirty="0">
                <a:solidFill>
                  <a:srgbClr val="FF0066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ができたときに起こる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479AA522-EC80-0477-043B-95515F283798}"/>
              </a:ext>
            </a:extLst>
          </p:cNvPr>
          <p:cNvSpPr txBox="1"/>
          <p:nvPr/>
        </p:nvSpPr>
        <p:spPr>
          <a:xfrm>
            <a:off x="2274252" y="4785849"/>
            <a:ext cx="371138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solidFill>
                  <a:schemeClr val="tx1">
                    <a:lumMod val="50000"/>
                    <a:lumOff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いじめられる人にも原因がある。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9B0DD88E-59C1-FFEC-9C79-9082C65233A3}"/>
              </a:ext>
            </a:extLst>
          </p:cNvPr>
          <p:cNvSpPr txBox="1"/>
          <p:nvPr/>
        </p:nvSpPr>
        <p:spPr>
          <a:xfrm>
            <a:off x="2274252" y="3582545"/>
            <a:ext cx="338419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solidFill>
                  <a:schemeClr val="tx1">
                    <a:lumMod val="50000"/>
                    <a:lumOff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いじめられる人が</a:t>
            </a:r>
            <a:endParaRPr kumimoji="1" lang="en-US" altLang="ja-JP" sz="3200" dirty="0">
              <a:solidFill>
                <a:schemeClr val="tx1">
                  <a:lumMod val="50000"/>
                  <a:lumOff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3200" dirty="0">
                <a:solidFill>
                  <a:schemeClr val="tx1">
                    <a:lumMod val="50000"/>
                    <a:lumOff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いるから起こる。</a:t>
            </a: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E589326F-E50D-9C89-DAD8-6BB6D5E1AD43}"/>
              </a:ext>
            </a:extLst>
          </p:cNvPr>
          <p:cNvGrpSpPr/>
          <p:nvPr/>
        </p:nvGrpSpPr>
        <p:grpSpPr>
          <a:xfrm>
            <a:off x="2811206" y="3922121"/>
            <a:ext cx="1913509" cy="1527806"/>
            <a:chOff x="6979920" y="4121154"/>
            <a:chExt cx="1913509" cy="1527806"/>
          </a:xfrm>
        </p:grpSpPr>
        <p:cxnSp>
          <p:nvCxnSpPr>
            <p:cNvPr id="19" name="直線コネクタ 18">
              <a:extLst>
                <a:ext uri="{FF2B5EF4-FFF2-40B4-BE49-F238E27FC236}">
                  <a16:creationId xmlns:a16="http://schemas.microsoft.com/office/drawing/2014/main" id="{855A27F6-64BF-EF94-9442-24D2DBB2414E}"/>
                </a:ext>
              </a:extLst>
            </p:cNvPr>
            <p:cNvCxnSpPr/>
            <p:nvPr/>
          </p:nvCxnSpPr>
          <p:spPr>
            <a:xfrm>
              <a:off x="6979920" y="4121154"/>
              <a:ext cx="1913509" cy="1527806"/>
            </a:xfrm>
            <a:prstGeom prst="line">
              <a:avLst/>
            </a:prstGeom>
            <a:ln w="63500">
              <a:solidFill>
                <a:srgbClr val="FF0066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直線コネクタ 20">
              <a:extLst>
                <a:ext uri="{FF2B5EF4-FFF2-40B4-BE49-F238E27FC236}">
                  <a16:creationId xmlns:a16="http://schemas.microsoft.com/office/drawing/2014/main" id="{B6E44AEC-0D81-F23E-4021-1FD2522C3016}"/>
                </a:ext>
              </a:extLst>
            </p:cNvPr>
            <p:cNvCxnSpPr/>
            <p:nvPr/>
          </p:nvCxnSpPr>
          <p:spPr>
            <a:xfrm flipV="1">
              <a:off x="6979920" y="4121154"/>
              <a:ext cx="1913508" cy="1527806"/>
            </a:xfrm>
            <a:prstGeom prst="line">
              <a:avLst/>
            </a:prstGeom>
            <a:ln w="63500">
              <a:solidFill>
                <a:srgbClr val="FF0066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40" name="グループ化 39">
            <a:extLst>
              <a:ext uri="{FF2B5EF4-FFF2-40B4-BE49-F238E27FC236}">
                <a16:creationId xmlns:a16="http://schemas.microsoft.com/office/drawing/2014/main" id="{D253BF03-056D-AFEC-C064-C1ED2ADC77CD}"/>
              </a:ext>
            </a:extLst>
          </p:cNvPr>
          <p:cNvGrpSpPr/>
          <p:nvPr/>
        </p:nvGrpSpPr>
        <p:grpSpPr>
          <a:xfrm>
            <a:off x="6160317" y="3314212"/>
            <a:ext cx="5721280" cy="3204500"/>
            <a:chOff x="6160317" y="3314212"/>
            <a:chExt cx="5721280" cy="3204500"/>
          </a:xfrm>
        </p:grpSpPr>
        <p:sp>
          <p:nvSpPr>
            <p:cNvPr id="27" name="正方形/長方形 26">
              <a:extLst>
                <a:ext uri="{FF2B5EF4-FFF2-40B4-BE49-F238E27FC236}">
                  <a16:creationId xmlns:a16="http://schemas.microsoft.com/office/drawing/2014/main" id="{D25E355E-C488-094A-8CC9-13D2D83B8A60}"/>
                </a:ext>
              </a:extLst>
            </p:cNvPr>
            <p:cNvSpPr/>
            <p:nvPr/>
          </p:nvSpPr>
          <p:spPr>
            <a:xfrm>
              <a:off x="6160317" y="3314212"/>
              <a:ext cx="5721280" cy="3204500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47B97643-3880-E203-E440-C6AD69F762EC}"/>
                </a:ext>
              </a:extLst>
            </p:cNvPr>
            <p:cNvSpPr txBox="1"/>
            <p:nvPr/>
          </p:nvSpPr>
          <p:spPr>
            <a:xfrm>
              <a:off x="8036560" y="4521200"/>
              <a:ext cx="61043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800" dirty="0">
                  <a:solidFill>
                    <a:srgbClr val="FF0000"/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①</a:t>
              </a:r>
            </a:p>
          </p:txBody>
        </p:sp>
        <p:sp>
          <p:nvSpPr>
            <p:cNvPr id="24" name="テキスト ボックス 23">
              <a:extLst>
                <a:ext uri="{FF2B5EF4-FFF2-40B4-BE49-F238E27FC236}">
                  <a16:creationId xmlns:a16="http://schemas.microsoft.com/office/drawing/2014/main" id="{670AC307-FDF4-A8C1-987B-ADFB4351759D}"/>
                </a:ext>
              </a:extLst>
            </p:cNvPr>
            <p:cNvSpPr txBox="1"/>
            <p:nvPr/>
          </p:nvSpPr>
          <p:spPr>
            <a:xfrm>
              <a:off x="9858555" y="4516100"/>
              <a:ext cx="61043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800" dirty="0">
                  <a:solidFill>
                    <a:schemeClr val="accent5"/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②</a:t>
              </a:r>
            </a:p>
          </p:txBody>
        </p:sp>
        <p:sp>
          <p:nvSpPr>
            <p:cNvPr id="25" name="テキスト ボックス 24">
              <a:extLst>
                <a:ext uri="{FF2B5EF4-FFF2-40B4-BE49-F238E27FC236}">
                  <a16:creationId xmlns:a16="http://schemas.microsoft.com/office/drawing/2014/main" id="{AC2B9C56-05A9-A97C-7168-0896B27851AE}"/>
                </a:ext>
              </a:extLst>
            </p:cNvPr>
            <p:cNvSpPr txBox="1"/>
            <p:nvPr/>
          </p:nvSpPr>
          <p:spPr>
            <a:xfrm>
              <a:off x="7465832" y="4142230"/>
              <a:ext cx="59058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800" dirty="0">
                  <a:solidFill>
                    <a:schemeClr val="accent2">
                      <a:lumMod val="75000"/>
                    </a:schemeClr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③</a:t>
              </a:r>
            </a:p>
          </p:txBody>
        </p:sp>
        <p:sp>
          <p:nvSpPr>
            <p:cNvPr id="26" name="テキスト ボックス 25">
              <a:extLst>
                <a:ext uri="{FF2B5EF4-FFF2-40B4-BE49-F238E27FC236}">
                  <a16:creationId xmlns:a16="http://schemas.microsoft.com/office/drawing/2014/main" id="{71B438A1-98E6-3475-0324-5EFD94C019D1}"/>
                </a:ext>
              </a:extLst>
            </p:cNvPr>
            <p:cNvSpPr txBox="1"/>
            <p:nvPr/>
          </p:nvSpPr>
          <p:spPr>
            <a:xfrm>
              <a:off x="10292080" y="5468139"/>
              <a:ext cx="53847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800" dirty="0">
                  <a:solidFill>
                    <a:schemeClr val="accent6">
                      <a:lumMod val="75000"/>
                    </a:schemeClr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④</a:t>
              </a:r>
            </a:p>
          </p:txBody>
        </p:sp>
        <p:cxnSp>
          <p:nvCxnSpPr>
            <p:cNvPr id="29" name="直線矢印コネクタ 28">
              <a:extLst>
                <a:ext uri="{FF2B5EF4-FFF2-40B4-BE49-F238E27FC236}">
                  <a16:creationId xmlns:a16="http://schemas.microsoft.com/office/drawing/2014/main" id="{52792E6B-DD2C-0185-95F6-BD542C5570A7}"/>
                </a:ext>
              </a:extLst>
            </p:cNvPr>
            <p:cNvCxnSpPr>
              <a:stCxn id="23" idx="3"/>
            </p:cNvCxnSpPr>
            <p:nvPr/>
          </p:nvCxnSpPr>
          <p:spPr>
            <a:xfrm>
              <a:off x="8646994" y="4782810"/>
              <a:ext cx="1106606" cy="303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0" name="テキスト ボックス 29">
              <a:extLst>
                <a:ext uri="{FF2B5EF4-FFF2-40B4-BE49-F238E27FC236}">
                  <a16:creationId xmlns:a16="http://schemas.microsoft.com/office/drawing/2014/main" id="{95A009CD-6173-BD5B-5FC8-D474F0381CD6}"/>
                </a:ext>
              </a:extLst>
            </p:cNvPr>
            <p:cNvSpPr txBox="1"/>
            <p:nvPr/>
          </p:nvSpPr>
          <p:spPr>
            <a:xfrm>
              <a:off x="7604484" y="4960943"/>
              <a:ext cx="59058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800" dirty="0">
                  <a:solidFill>
                    <a:schemeClr val="accent2">
                      <a:lumMod val="75000"/>
                    </a:schemeClr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③</a:t>
              </a:r>
            </a:p>
          </p:txBody>
        </p:sp>
        <p:sp>
          <p:nvSpPr>
            <p:cNvPr id="31" name="テキスト ボックス 30">
              <a:extLst>
                <a:ext uri="{FF2B5EF4-FFF2-40B4-BE49-F238E27FC236}">
                  <a16:creationId xmlns:a16="http://schemas.microsoft.com/office/drawing/2014/main" id="{B1845690-4160-E142-E459-6E3714A3B201}"/>
                </a:ext>
              </a:extLst>
            </p:cNvPr>
            <p:cNvSpPr txBox="1"/>
            <p:nvPr/>
          </p:nvSpPr>
          <p:spPr>
            <a:xfrm>
              <a:off x="8366903" y="4029687"/>
              <a:ext cx="59058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800" dirty="0">
                  <a:solidFill>
                    <a:schemeClr val="accent2">
                      <a:lumMod val="75000"/>
                    </a:schemeClr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③</a:t>
              </a:r>
            </a:p>
          </p:txBody>
        </p:sp>
        <p:sp>
          <p:nvSpPr>
            <p:cNvPr id="32" name="テキスト ボックス 31">
              <a:extLst>
                <a:ext uri="{FF2B5EF4-FFF2-40B4-BE49-F238E27FC236}">
                  <a16:creationId xmlns:a16="http://schemas.microsoft.com/office/drawing/2014/main" id="{96DB5832-8F42-0E77-D973-C6A835BBE9FB}"/>
                </a:ext>
              </a:extLst>
            </p:cNvPr>
            <p:cNvSpPr txBox="1"/>
            <p:nvPr/>
          </p:nvSpPr>
          <p:spPr>
            <a:xfrm>
              <a:off x="8350310" y="5092943"/>
              <a:ext cx="59058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800" dirty="0">
                  <a:solidFill>
                    <a:schemeClr val="accent2">
                      <a:lumMod val="75000"/>
                    </a:schemeClr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③</a:t>
              </a:r>
            </a:p>
          </p:txBody>
        </p:sp>
        <p:sp>
          <p:nvSpPr>
            <p:cNvPr id="33" name="テキスト ボックス 32">
              <a:extLst>
                <a:ext uri="{FF2B5EF4-FFF2-40B4-BE49-F238E27FC236}">
                  <a16:creationId xmlns:a16="http://schemas.microsoft.com/office/drawing/2014/main" id="{1D903436-793D-5A2E-D317-AE624F515B6F}"/>
                </a:ext>
              </a:extLst>
            </p:cNvPr>
            <p:cNvSpPr txBox="1"/>
            <p:nvPr/>
          </p:nvSpPr>
          <p:spPr>
            <a:xfrm>
              <a:off x="6438040" y="4735855"/>
              <a:ext cx="53847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800" dirty="0">
                  <a:solidFill>
                    <a:schemeClr val="accent6">
                      <a:lumMod val="75000"/>
                    </a:schemeClr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④</a:t>
              </a:r>
            </a:p>
          </p:txBody>
        </p:sp>
        <p:sp>
          <p:nvSpPr>
            <p:cNvPr id="34" name="テキスト ボックス 33">
              <a:extLst>
                <a:ext uri="{FF2B5EF4-FFF2-40B4-BE49-F238E27FC236}">
                  <a16:creationId xmlns:a16="http://schemas.microsoft.com/office/drawing/2014/main" id="{F2DE53C3-AEAF-E55F-F1AA-0B6210BC92C8}"/>
                </a:ext>
              </a:extLst>
            </p:cNvPr>
            <p:cNvSpPr txBox="1"/>
            <p:nvPr/>
          </p:nvSpPr>
          <p:spPr>
            <a:xfrm>
              <a:off x="10827757" y="4831333"/>
              <a:ext cx="53847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800" dirty="0">
                  <a:solidFill>
                    <a:schemeClr val="accent6">
                      <a:lumMod val="75000"/>
                    </a:schemeClr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④</a:t>
              </a:r>
            </a:p>
          </p:txBody>
        </p:sp>
        <p:sp>
          <p:nvSpPr>
            <p:cNvPr id="35" name="テキスト ボックス 34">
              <a:extLst>
                <a:ext uri="{FF2B5EF4-FFF2-40B4-BE49-F238E27FC236}">
                  <a16:creationId xmlns:a16="http://schemas.microsoft.com/office/drawing/2014/main" id="{09C99674-8D9F-9C81-8CF9-EB51DB79BC24}"/>
                </a:ext>
              </a:extLst>
            </p:cNvPr>
            <p:cNvSpPr txBox="1"/>
            <p:nvPr/>
          </p:nvSpPr>
          <p:spPr>
            <a:xfrm>
              <a:off x="10713719" y="3789816"/>
              <a:ext cx="53847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800" dirty="0">
                  <a:solidFill>
                    <a:schemeClr val="accent6">
                      <a:lumMod val="75000"/>
                    </a:schemeClr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④</a:t>
              </a:r>
            </a:p>
          </p:txBody>
        </p:sp>
        <p:sp>
          <p:nvSpPr>
            <p:cNvPr id="36" name="テキスト ボックス 35">
              <a:extLst>
                <a:ext uri="{FF2B5EF4-FFF2-40B4-BE49-F238E27FC236}">
                  <a16:creationId xmlns:a16="http://schemas.microsoft.com/office/drawing/2014/main" id="{EA861754-2191-4D4E-41D3-0F501F84FB86}"/>
                </a:ext>
              </a:extLst>
            </p:cNvPr>
            <p:cNvSpPr txBox="1"/>
            <p:nvPr/>
          </p:nvSpPr>
          <p:spPr>
            <a:xfrm>
              <a:off x="9317274" y="3588697"/>
              <a:ext cx="53847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800" dirty="0">
                  <a:solidFill>
                    <a:schemeClr val="accent6">
                      <a:lumMod val="75000"/>
                    </a:schemeClr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④</a:t>
              </a:r>
            </a:p>
          </p:txBody>
        </p:sp>
        <p:sp>
          <p:nvSpPr>
            <p:cNvPr id="37" name="テキスト ボックス 36">
              <a:extLst>
                <a:ext uri="{FF2B5EF4-FFF2-40B4-BE49-F238E27FC236}">
                  <a16:creationId xmlns:a16="http://schemas.microsoft.com/office/drawing/2014/main" id="{559EB1D9-DC61-4656-B57C-00368CD6E046}"/>
                </a:ext>
              </a:extLst>
            </p:cNvPr>
            <p:cNvSpPr txBox="1"/>
            <p:nvPr/>
          </p:nvSpPr>
          <p:spPr>
            <a:xfrm>
              <a:off x="6662060" y="3584733"/>
              <a:ext cx="53847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800" dirty="0">
                  <a:solidFill>
                    <a:schemeClr val="accent6">
                      <a:lumMod val="75000"/>
                    </a:schemeClr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④</a:t>
              </a:r>
            </a:p>
          </p:txBody>
        </p:sp>
        <p:sp>
          <p:nvSpPr>
            <p:cNvPr id="38" name="テキスト ボックス 37">
              <a:extLst>
                <a:ext uri="{FF2B5EF4-FFF2-40B4-BE49-F238E27FC236}">
                  <a16:creationId xmlns:a16="http://schemas.microsoft.com/office/drawing/2014/main" id="{7AB13858-B101-C2A0-0CA1-94F47EE16FF1}"/>
                </a:ext>
              </a:extLst>
            </p:cNvPr>
            <p:cNvSpPr txBox="1"/>
            <p:nvPr/>
          </p:nvSpPr>
          <p:spPr>
            <a:xfrm>
              <a:off x="9096136" y="5631315"/>
              <a:ext cx="53847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800" dirty="0">
                  <a:solidFill>
                    <a:schemeClr val="accent6">
                      <a:lumMod val="75000"/>
                    </a:schemeClr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④</a:t>
              </a:r>
            </a:p>
          </p:txBody>
        </p:sp>
        <p:sp>
          <p:nvSpPr>
            <p:cNvPr id="39" name="テキスト ボックス 38">
              <a:extLst>
                <a:ext uri="{FF2B5EF4-FFF2-40B4-BE49-F238E27FC236}">
                  <a16:creationId xmlns:a16="http://schemas.microsoft.com/office/drawing/2014/main" id="{66AFDBDE-3233-57B2-4015-ED2A79C541F3}"/>
                </a:ext>
              </a:extLst>
            </p:cNvPr>
            <p:cNvSpPr txBox="1"/>
            <p:nvPr/>
          </p:nvSpPr>
          <p:spPr>
            <a:xfrm>
              <a:off x="7196592" y="5714427"/>
              <a:ext cx="53847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800" dirty="0">
                  <a:solidFill>
                    <a:schemeClr val="accent6">
                      <a:lumMod val="75000"/>
                    </a:schemeClr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④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69570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四角形: 角を丸くする 17">
            <a:extLst>
              <a:ext uri="{FF2B5EF4-FFF2-40B4-BE49-F238E27FC236}">
                <a16:creationId xmlns:a16="http://schemas.microsoft.com/office/drawing/2014/main" id="{183B74AF-7413-8138-08C3-1C3975154BC0}"/>
              </a:ext>
            </a:extLst>
          </p:cNvPr>
          <p:cNvSpPr/>
          <p:nvPr/>
        </p:nvSpPr>
        <p:spPr>
          <a:xfrm>
            <a:off x="6892064" y="1400961"/>
            <a:ext cx="5036157" cy="5193270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四角形: 角を丸くする 16">
            <a:extLst>
              <a:ext uri="{FF2B5EF4-FFF2-40B4-BE49-F238E27FC236}">
                <a16:creationId xmlns:a16="http://schemas.microsoft.com/office/drawing/2014/main" id="{F4029080-9493-D6FF-9BF9-4DD235490F29}"/>
              </a:ext>
            </a:extLst>
          </p:cNvPr>
          <p:cNvSpPr/>
          <p:nvPr/>
        </p:nvSpPr>
        <p:spPr>
          <a:xfrm>
            <a:off x="1837189" y="1391352"/>
            <a:ext cx="4664278" cy="5193270"/>
          </a:xfrm>
          <a:prstGeom prst="roundRect">
            <a:avLst/>
          </a:prstGeom>
          <a:solidFill>
            <a:schemeClr val="bg1"/>
          </a:solidFill>
          <a:ln w="25400">
            <a:solidFill>
              <a:srgbClr val="DD462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F3A8B728-6F16-A60E-B0F1-51EB011C801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1494" t="29247" r="2162" b="69140"/>
          <a:stretch/>
        </p:blipFill>
        <p:spPr>
          <a:xfrm>
            <a:off x="14748" y="1128251"/>
            <a:ext cx="12168000" cy="171380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3DFCC493-94D3-2D3B-BDD0-76284496494D}"/>
              </a:ext>
            </a:extLst>
          </p:cNvPr>
          <p:cNvSpPr/>
          <p:nvPr/>
        </p:nvSpPr>
        <p:spPr>
          <a:xfrm>
            <a:off x="263769" y="254977"/>
            <a:ext cx="1310054" cy="63392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C4326D3-CD0D-D64A-A379-B6D62F1E1179}"/>
              </a:ext>
            </a:extLst>
          </p:cNvPr>
          <p:cNvSpPr txBox="1"/>
          <p:nvPr/>
        </p:nvSpPr>
        <p:spPr>
          <a:xfrm>
            <a:off x="606579" y="756136"/>
            <a:ext cx="615553" cy="402971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４　いじめのなくし方</a:t>
            </a:r>
            <a:endParaRPr kumimoji="1" lang="ja-JP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B6223FA5-62CE-E86F-AB2E-1A885C9A6926}"/>
              </a:ext>
            </a:extLst>
          </p:cNvPr>
          <p:cNvCxnSpPr/>
          <p:nvPr/>
        </p:nvCxnSpPr>
        <p:spPr>
          <a:xfrm>
            <a:off x="571499" y="562708"/>
            <a:ext cx="694593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2B9D4D5-7F1F-82B9-7024-39BF1E81841B}"/>
              </a:ext>
            </a:extLst>
          </p:cNvPr>
          <p:cNvSpPr txBox="1"/>
          <p:nvPr/>
        </p:nvSpPr>
        <p:spPr>
          <a:xfrm>
            <a:off x="2972244" y="621912"/>
            <a:ext cx="23069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solidFill>
                  <a:srgbClr val="DD462F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③</a:t>
            </a:r>
            <a:r>
              <a:rPr kumimoji="1" lang="ja-JP" altLang="en-US" sz="44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の人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2BF35328-3B79-086E-3FD7-E4554DFC183D}"/>
              </a:ext>
            </a:extLst>
          </p:cNvPr>
          <p:cNvSpPr txBox="1"/>
          <p:nvPr/>
        </p:nvSpPr>
        <p:spPr>
          <a:xfrm>
            <a:off x="8396236" y="621911"/>
            <a:ext cx="198679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solidFill>
                  <a:schemeClr val="accent6">
                    <a:lumMod val="75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④</a:t>
            </a:r>
            <a:r>
              <a:rPr kumimoji="1" lang="ja-JP" altLang="en-US" sz="44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の人</a:t>
            </a:r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D0388374-C653-2FDD-898B-9E5A448531B4}"/>
              </a:ext>
            </a:extLst>
          </p:cNvPr>
          <p:cNvCxnSpPr>
            <a:cxnSpLocks/>
          </p:cNvCxnSpPr>
          <p:nvPr/>
        </p:nvCxnSpPr>
        <p:spPr>
          <a:xfrm>
            <a:off x="6677637" y="562708"/>
            <a:ext cx="0" cy="6109397"/>
          </a:xfrm>
          <a:prstGeom prst="line">
            <a:avLst/>
          </a:prstGeom>
          <a:ln w="381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CEADF9D3-1307-0CAA-EA21-C8A963E38909}"/>
              </a:ext>
            </a:extLst>
          </p:cNvPr>
          <p:cNvSpPr txBox="1"/>
          <p:nvPr/>
        </p:nvSpPr>
        <p:spPr>
          <a:xfrm>
            <a:off x="1971413" y="1865173"/>
            <a:ext cx="435453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solidFill>
                  <a:schemeClr val="tx1">
                    <a:lumMod val="50000"/>
                    <a:lumOff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・面白がっていっしょに</a:t>
            </a:r>
            <a:endParaRPr kumimoji="1" lang="en-US" altLang="ja-JP" sz="3200" dirty="0">
              <a:solidFill>
                <a:schemeClr val="tx1">
                  <a:lumMod val="50000"/>
                  <a:lumOff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3200" dirty="0">
                <a:solidFill>
                  <a:schemeClr val="tx1">
                    <a:lumMod val="50000"/>
                    <a:lumOff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　　　　　　　　　　　　する人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984A2FA0-D8D7-D63B-8ED9-39ABCE3F21A0}"/>
              </a:ext>
            </a:extLst>
          </p:cNvPr>
          <p:cNvSpPr txBox="1"/>
          <p:nvPr/>
        </p:nvSpPr>
        <p:spPr>
          <a:xfrm>
            <a:off x="1971413" y="3162101"/>
            <a:ext cx="435453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solidFill>
                  <a:schemeClr val="tx1">
                    <a:lumMod val="50000"/>
                    <a:lumOff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・する方にいれば、</a:t>
            </a:r>
            <a:endParaRPr kumimoji="1" lang="en-US" altLang="ja-JP" sz="3200" dirty="0">
              <a:solidFill>
                <a:schemeClr val="tx1">
                  <a:lumMod val="50000"/>
                  <a:lumOff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3200" dirty="0">
                <a:solidFill>
                  <a:schemeClr val="tx1">
                    <a:lumMod val="50000"/>
                    <a:lumOff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自分はいじめられない　</a:t>
            </a:r>
            <a:endParaRPr kumimoji="1" lang="en-US" altLang="ja-JP" sz="3200" dirty="0">
              <a:solidFill>
                <a:schemeClr val="tx1">
                  <a:lumMod val="50000"/>
                  <a:lumOff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3200" dirty="0">
                <a:solidFill>
                  <a:schemeClr val="tx1">
                    <a:lumMod val="50000"/>
                    <a:lumOff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　　　　　　と思っている人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C5BF0AD4-046D-A744-A0BE-1552DA83DB26}"/>
              </a:ext>
            </a:extLst>
          </p:cNvPr>
          <p:cNvSpPr txBox="1"/>
          <p:nvPr/>
        </p:nvSpPr>
        <p:spPr>
          <a:xfrm>
            <a:off x="1971413" y="4992711"/>
            <a:ext cx="435453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solidFill>
                  <a:schemeClr val="tx1">
                    <a:lumMod val="50000"/>
                    <a:lumOff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・本当はしたくないけど、</a:t>
            </a:r>
            <a:endParaRPr kumimoji="1" lang="en-US" altLang="ja-JP" sz="3200" dirty="0">
              <a:solidFill>
                <a:schemeClr val="tx1">
                  <a:lumMod val="50000"/>
                  <a:lumOff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3200" dirty="0">
                <a:solidFill>
                  <a:schemeClr val="tx1">
                    <a:lumMod val="50000"/>
                    <a:lumOff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　　いやいやしている人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B4BCEA65-8C03-9C3F-1ECC-E47C2AE8D382}"/>
              </a:ext>
            </a:extLst>
          </p:cNvPr>
          <p:cNvSpPr txBox="1"/>
          <p:nvPr/>
        </p:nvSpPr>
        <p:spPr>
          <a:xfrm>
            <a:off x="6915836" y="5200679"/>
            <a:ext cx="501239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solidFill>
                  <a:schemeClr val="tx1">
                    <a:lumMod val="50000"/>
                    <a:lumOff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・いやだ、なんとかしたい、　</a:t>
            </a:r>
            <a:endParaRPr kumimoji="1" lang="en-US" altLang="ja-JP" sz="3200" dirty="0">
              <a:solidFill>
                <a:schemeClr val="tx1">
                  <a:lumMod val="50000"/>
                  <a:lumOff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3200" dirty="0">
                <a:solidFill>
                  <a:schemeClr val="tx1">
                    <a:lumMod val="50000"/>
                    <a:lumOff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　　　　　　　　　と思っている人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79F2AA11-1EA2-A2F8-4F10-95D53361CC6B}"/>
              </a:ext>
            </a:extLst>
          </p:cNvPr>
          <p:cNvSpPr txBox="1"/>
          <p:nvPr/>
        </p:nvSpPr>
        <p:spPr>
          <a:xfrm>
            <a:off x="6915836" y="1710244"/>
            <a:ext cx="50384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solidFill>
                  <a:schemeClr val="tx1">
                    <a:lumMod val="50000"/>
                    <a:lumOff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・いじめに気づいていない人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8E996CB-6EE1-9FB0-3BE5-8067E915EDAD}"/>
              </a:ext>
            </a:extLst>
          </p:cNvPr>
          <p:cNvSpPr txBox="1"/>
          <p:nvPr/>
        </p:nvSpPr>
        <p:spPr>
          <a:xfrm>
            <a:off x="6915836" y="2590322"/>
            <a:ext cx="503847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solidFill>
                  <a:schemeClr val="tx1">
                    <a:lumMod val="50000"/>
                    <a:lumOff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・気づいているけど、</a:t>
            </a:r>
            <a:endParaRPr kumimoji="1" lang="en-US" altLang="ja-JP" sz="3200" dirty="0">
              <a:solidFill>
                <a:schemeClr val="tx1">
                  <a:lumMod val="50000"/>
                  <a:lumOff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3200" dirty="0">
                <a:solidFill>
                  <a:schemeClr val="tx1">
                    <a:lumMod val="50000"/>
                    <a:lumOff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　関係ないと思っている人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66BC472A-CD57-576F-FAF3-FC4B58BE13FE}"/>
              </a:ext>
            </a:extLst>
          </p:cNvPr>
          <p:cNvSpPr txBox="1"/>
          <p:nvPr/>
        </p:nvSpPr>
        <p:spPr>
          <a:xfrm>
            <a:off x="6915836" y="3875182"/>
            <a:ext cx="503847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solidFill>
                  <a:schemeClr val="tx1">
                    <a:lumMod val="50000"/>
                    <a:lumOff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・本当はイヤだけど、関わり</a:t>
            </a:r>
            <a:endParaRPr kumimoji="1" lang="en-US" altLang="ja-JP" sz="3200" dirty="0">
              <a:solidFill>
                <a:schemeClr val="tx1">
                  <a:lumMod val="50000"/>
                  <a:lumOff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3200" dirty="0">
                <a:solidFill>
                  <a:schemeClr val="tx1">
                    <a:lumMod val="50000"/>
                    <a:lumOff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　　たくないと思っている人</a:t>
            </a:r>
          </a:p>
        </p:txBody>
      </p:sp>
      <p:pic>
        <p:nvPicPr>
          <p:cNvPr id="20" name="図 19">
            <a:extLst>
              <a:ext uri="{FF2B5EF4-FFF2-40B4-BE49-F238E27FC236}">
                <a16:creationId xmlns:a16="http://schemas.microsoft.com/office/drawing/2014/main" id="{DD1E01E6-7273-2666-06DD-BF9151EC551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08970" y="467182"/>
            <a:ext cx="651988" cy="845011"/>
          </a:xfrm>
          <a:prstGeom prst="rect">
            <a:avLst/>
          </a:prstGeom>
        </p:spPr>
      </p:pic>
      <p:pic>
        <p:nvPicPr>
          <p:cNvPr id="22" name="図 21">
            <a:extLst>
              <a:ext uri="{FF2B5EF4-FFF2-40B4-BE49-F238E27FC236}">
                <a16:creationId xmlns:a16="http://schemas.microsoft.com/office/drawing/2014/main" id="{35A4C083-9AB4-89D2-BD77-FF9FA7C6F04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70743" y="433626"/>
            <a:ext cx="645983" cy="852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7066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F3A8B728-6F16-A60E-B0F1-51EB011C801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1494" t="29247" r="2162" b="69140"/>
          <a:stretch/>
        </p:blipFill>
        <p:spPr>
          <a:xfrm>
            <a:off x="14748" y="1128251"/>
            <a:ext cx="12168000" cy="171380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3DFCC493-94D3-2D3B-BDD0-76284496494D}"/>
              </a:ext>
            </a:extLst>
          </p:cNvPr>
          <p:cNvSpPr/>
          <p:nvPr/>
        </p:nvSpPr>
        <p:spPr>
          <a:xfrm>
            <a:off x="263769" y="254977"/>
            <a:ext cx="1310054" cy="63392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C4326D3-CD0D-D64A-A379-B6D62F1E1179}"/>
              </a:ext>
            </a:extLst>
          </p:cNvPr>
          <p:cNvSpPr txBox="1"/>
          <p:nvPr/>
        </p:nvSpPr>
        <p:spPr>
          <a:xfrm>
            <a:off x="606579" y="756136"/>
            <a:ext cx="615553" cy="402971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４　いじめのなくし方</a:t>
            </a:r>
            <a:endParaRPr kumimoji="1" lang="ja-JP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B6223FA5-62CE-E86F-AB2E-1A885C9A6926}"/>
              </a:ext>
            </a:extLst>
          </p:cNvPr>
          <p:cNvCxnSpPr/>
          <p:nvPr/>
        </p:nvCxnSpPr>
        <p:spPr>
          <a:xfrm>
            <a:off x="571499" y="562708"/>
            <a:ext cx="694593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6" name="グループ化 35">
            <a:extLst>
              <a:ext uri="{FF2B5EF4-FFF2-40B4-BE49-F238E27FC236}">
                <a16:creationId xmlns:a16="http://schemas.microsoft.com/office/drawing/2014/main" id="{E6702AC8-B271-5E0F-0843-43F9C2EED447}"/>
              </a:ext>
            </a:extLst>
          </p:cNvPr>
          <p:cNvGrpSpPr/>
          <p:nvPr/>
        </p:nvGrpSpPr>
        <p:grpSpPr>
          <a:xfrm>
            <a:off x="2049337" y="352592"/>
            <a:ext cx="9305300" cy="1551318"/>
            <a:chOff x="2049337" y="352592"/>
            <a:chExt cx="9305300" cy="1551318"/>
          </a:xfrm>
        </p:grpSpPr>
        <p:sp>
          <p:nvSpPr>
            <p:cNvPr id="21" name="正方形/長方形 20">
              <a:extLst>
                <a:ext uri="{FF2B5EF4-FFF2-40B4-BE49-F238E27FC236}">
                  <a16:creationId xmlns:a16="http://schemas.microsoft.com/office/drawing/2014/main" id="{799B73A3-AF7B-1CCC-15AF-2C0BBBA07A95}"/>
                </a:ext>
              </a:extLst>
            </p:cNvPr>
            <p:cNvSpPr/>
            <p:nvPr/>
          </p:nvSpPr>
          <p:spPr>
            <a:xfrm>
              <a:off x="2602523" y="601147"/>
              <a:ext cx="8752114" cy="994787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9" name="図 8">
              <a:extLst>
                <a:ext uri="{FF2B5EF4-FFF2-40B4-BE49-F238E27FC236}">
                  <a16:creationId xmlns:a16="http://schemas.microsoft.com/office/drawing/2014/main" id="{0F7086EE-0BDC-356E-38EC-6C2129123DF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049337" y="352592"/>
              <a:ext cx="1074537" cy="1551318"/>
            </a:xfrm>
            <a:prstGeom prst="rect">
              <a:avLst/>
            </a:prstGeom>
          </p:spPr>
        </p:pic>
        <p:sp>
          <p:nvSpPr>
            <p:cNvPr id="19" name="テキスト ボックス 18">
              <a:extLst>
                <a:ext uri="{FF2B5EF4-FFF2-40B4-BE49-F238E27FC236}">
                  <a16:creationId xmlns:a16="http://schemas.microsoft.com/office/drawing/2014/main" id="{03BA93D3-4D4E-B0D1-92CF-8E1C6ED5A5B3}"/>
                </a:ext>
              </a:extLst>
            </p:cNvPr>
            <p:cNvSpPr txBox="1"/>
            <p:nvPr/>
          </p:nvSpPr>
          <p:spPr>
            <a:xfrm>
              <a:off x="3326004" y="756136"/>
              <a:ext cx="7807570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4400" dirty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いじめをのりこえた子どもたち</a:t>
              </a:r>
            </a:p>
          </p:txBody>
        </p:sp>
        <p:pic>
          <p:nvPicPr>
            <p:cNvPr id="24" name="図 23" descr="アイコン&#10;&#10;自動的に生成された説明">
              <a:extLst>
                <a:ext uri="{FF2B5EF4-FFF2-40B4-BE49-F238E27FC236}">
                  <a16:creationId xmlns:a16="http://schemas.microsoft.com/office/drawing/2014/main" id="{6958E050-C260-01F2-31AF-076516C0834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0529133" y="756136"/>
              <a:ext cx="604441" cy="657001"/>
            </a:xfrm>
            <a:prstGeom prst="rect">
              <a:avLst/>
            </a:prstGeom>
          </p:spPr>
        </p:pic>
      </p:grpSp>
      <p:grpSp>
        <p:nvGrpSpPr>
          <p:cNvPr id="29" name="グループ化 28">
            <a:extLst>
              <a:ext uri="{FF2B5EF4-FFF2-40B4-BE49-F238E27FC236}">
                <a16:creationId xmlns:a16="http://schemas.microsoft.com/office/drawing/2014/main" id="{0BA3E9D1-8181-E3C4-DC0E-F0589A35CB74}"/>
              </a:ext>
            </a:extLst>
          </p:cNvPr>
          <p:cNvGrpSpPr/>
          <p:nvPr/>
        </p:nvGrpSpPr>
        <p:grpSpPr>
          <a:xfrm>
            <a:off x="1973480" y="2152465"/>
            <a:ext cx="1831254" cy="2348596"/>
            <a:chOff x="1973480" y="2152465"/>
            <a:chExt cx="1831254" cy="2348596"/>
          </a:xfrm>
        </p:grpSpPr>
        <p:sp>
          <p:nvSpPr>
            <p:cNvPr id="27" name="楕円 26">
              <a:extLst>
                <a:ext uri="{FF2B5EF4-FFF2-40B4-BE49-F238E27FC236}">
                  <a16:creationId xmlns:a16="http://schemas.microsoft.com/office/drawing/2014/main" id="{1DDF0E50-2338-06CE-CD68-BC28F9927F9E}"/>
                </a:ext>
              </a:extLst>
            </p:cNvPr>
            <p:cNvSpPr/>
            <p:nvPr/>
          </p:nvSpPr>
          <p:spPr>
            <a:xfrm>
              <a:off x="1973480" y="2152465"/>
              <a:ext cx="1831254" cy="2348596"/>
            </a:xfrm>
            <a:prstGeom prst="ellipse">
              <a:avLst/>
            </a:prstGeom>
            <a:solidFill>
              <a:srgbClr val="CCFF9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5" name="テキスト ボックス 24">
              <a:extLst>
                <a:ext uri="{FF2B5EF4-FFF2-40B4-BE49-F238E27FC236}">
                  <a16:creationId xmlns:a16="http://schemas.microsoft.com/office/drawing/2014/main" id="{6ECDC29A-CE4C-2A7B-3DB7-D80E81FB6668}"/>
                </a:ext>
              </a:extLst>
            </p:cNvPr>
            <p:cNvSpPr txBox="1"/>
            <p:nvPr/>
          </p:nvSpPr>
          <p:spPr>
            <a:xfrm>
              <a:off x="2202866" y="2535256"/>
              <a:ext cx="1292662" cy="1807534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r>
                <a:rPr kumimoji="1" lang="ja-JP" altLang="en-US" sz="3600" dirty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小学校</a:t>
              </a:r>
              <a:endParaRPr kumimoji="1" lang="en-US" altLang="ja-JP" sz="3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  <a:p>
              <a:r>
                <a:rPr kumimoji="1" lang="ja-JP" altLang="en-US" sz="3600" dirty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六年生</a:t>
              </a:r>
            </a:p>
          </p:txBody>
        </p:sp>
      </p:grpSp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7B117476-4179-A2CD-D6EB-7F0EF7DD6328}"/>
              </a:ext>
            </a:extLst>
          </p:cNvPr>
          <p:cNvGrpSpPr/>
          <p:nvPr/>
        </p:nvGrpSpPr>
        <p:grpSpPr>
          <a:xfrm>
            <a:off x="9803312" y="4181837"/>
            <a:ext cx="1831254" cy="2348596"/>
            <a:chOff x="9803312" y="4181837"/>
            <a:chExt cx="1831254" cy="2348596"/>
          </a:xfrm>
        </p:grpSpPr>
        <p:sp>
          <p:nvSpPr>
            <p:cNvPr id="28" name="楕円 27">
              <a:extLst>
                <a:ext uri="{FF2B5EF4-FFF2-40B4-BE49-F238E27FC236}">
                  <a16:creationId xmlns:a16="http://schemas.microsoft.com/office/drawing/2014/main" id="{E7C64535-0EAD-E1ED-B5FB-B5B080EFAB26}"/>
                </a:ext>
              </a:extLst>
            </p:cNvPr>
            <p:cNvSpPr/>
            <p:nvPr/>
          </p:nvSpPr>
          <p:spPr>
            <a:xfrm>
              <a:off x="9803312" y="4181837"/>
              <a:ext cx="1831254" cy="2348596"/>
            </a:xfrm>
            <a:prstGeom prst="ellipse">
              <a:avLst/>
            </a:prstGeom>
            <a:solidFill>
              <a:srgbClr val="F8CFB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" name="テキスト ボックス 25">
              <a:extLst>
                <a:ext uri="{FF2B5EF4-FFF2-40B4-BE49-F238E27FC236}">
                  <a16:creationId xmlns:a16="http://schemas.microsoft.com/office/drawing/2014/main" id="{6B3F4CC9-043B-8D4B-9B6C-116538BF4293}"/>
                </a:ext>
              </a:extLst>
            </p:cNvPr>
            <p:cNvSpPr txBox="1"/>
            <p:nvPr/>
          </p:nvSpPr>
          <p:spPr>
            <a:xfrm>
              <a:off x="10061975" y="4581433"/>
              <a:ext cx="1292662" cy="1807534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r>
                <a:rPr kumimoji="1" lang="ja-JP" altLang="en-US" sz="3600" dirty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中学校</a:t>
              </a:r>
              <a:endParaRPr kumimoji="1" lang="en-US" altLang="ja-JP" sz="3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  <a:p>
              <a:r>
                <a:rPr kumimoji="1" lang="ja-JP" altLang="en-US" sz="3600" dirty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二年生</a:t>
              </a:r>
            </a:p>
          </p:txBody>
        </p:sp>
      </p:grp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21F3D26D-5880-079C-01FE-AE0DA23001BA}"/>
              </a:ext>
            </a:extLst>
          </p:cNvPr>
          <p:cNvSpPr txBox="1"/>
          <p:nvPr/>
        </p:nvSpPr>
        <p:spPr>
          <a:xfrm>
            <a:off x="4051000" y="2052084"/>
            <a:ext cx="63718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solidFill>
                  <a:srgbClr val="92D05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★</a:t>
            </a:r>
            <a:r>
              <a:rPr kumimoji="1" lang="ja-JP" altLang="en-US" sz="2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いじめをなくす闇のチームをつくった。</a:t>
            </a: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9E5D65D7-3CCD-DB4D-0B9F-9D5629058129}"/>
              </a:ext>
            </a:extLst>
          </p:cNvPr>
          <p:cNvSpPr txBox="1"/>
          <p:nvPr/>
        </p:nvSpPr>
        <p:spPr>
          <a:xfrm>
            <a:off x="4050999" y="2676163"/>
            <a:ext cx="777090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solidFill>
                  <a:srgbClr val="92D05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★</a:t>
            </a:r>
            <a:r>
              <a:rPr kumimoji="1" lang="ja-JP" altLang="en-US" sz="2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いじめられている友だちを、「いじめる人」「いじめ</a:t>
            </a:r>
            <a:endParaRPr kumimoji="1" lang="en-US" altLang="ja-JP" sz="28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2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られる時間」「いじめられる場所」から遠ざけた。</a:t>
            </a: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319F5A6A-5D96-09F8-EC7C-54DDDB9EF7C8}"/>
              </a:ext>
            </a:extLst>
          </p:cNvPr>
          <p:cNvSpPr txBox="1"/>
          <p:nvPr/>
        </p:nvSpPr>
        <p:spPr>
          <a:xfrm>
            <a:off x="4051000" y="3701723"/>
            <a:ext cx="63718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solidFill>
                  <a:srgbClr val="92D05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★</a:t>
            </a:r>
            <a:r>
              <a:rPr kumimoji="1" lang="ja-JP" altLang="en-US" sz="2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チームのメンバーを増やした。</a:t>
            </a: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8E5B6BEA-F281-79A1-392B-4476B9B54EE7}"/>
              </a:ext>
            </a:extLst>
          </p:cNvPr>
          <p:cNvSpPr txBox="1"/>
          <p:nvPr/>
        </p:nvSpPr>
        <p:spPr>
          <a:xfrm>
            <a:off x="3677801" y="4485736"/>
            <a:ext cx="637180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solidFill>
                  <a:srgbClr val="FF0066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★</a:t>
            </a:r>
            <a:r>
              <a:rPr kumimoji="1" lang="ja-JP" altLang="en-US" sz="2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いじめを止めた後、いじめをしていた</a:t>
            </a:r>
            <a:endParaRPr kumimoji="1" lang="en-US" altLang="ja-JP" sz="28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2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子に謝った。</a:t>
            </a: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76AF5C13-9E38-C6C5-9ADB-C7F36CA9B299}"/>
              </a:ext>
            </a:extLst>
          </p:cNvPr>
          <p:cNvSpPr txBox="1"/>
          <p:nvPr/>
        </p:nvSpPr>
        <p:spPr>
          <a:xfrm>
            <a:off x="3677800" y="5488084"/>
            <a:ext cx="637180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solidFill>
                  <a:srgbClr val="FF0066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★</a:t>
            </a:r>
            <a:r>
              <a:rPr kumimoji="1" lang="ja-JP" altLang="en-US" sz="2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いじめをしていた子の悩みを聞いて、</a:t>
            </a:r>
            <a:endParaRPr kumimoji="1" lang="en-US" altLang="ja-JP" sz="28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2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みんなの前で話すことを応援した。</a:t>
            </a:r>
          </a:p>
        </p:txBody>
      </p:sp>
    </p:spTree>
    <p:extLst>
      <p:ext uri="{BB962C8B-B14F-4D97-AF65-F5344CB8AC3E}">
        <p14:creationId xmlns:p14="http://schemas.microsoft.com/office/powerpoint/2010/main" val="2014148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2" grpId="0"/>
      <p:bldP spid="33" grpId="0"/>
      <p:bldP spid="34" grpId="0"/>
      <p:bldP spid="3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F3A8B728-6F16-A60E-B0F1-51EB011C801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1494" t="29247" r="2162" b="69140"/>
          <a:stretch/>
        </p:blipFill>
        <p:spPr>
          <a:xfrm>
            <a:off x="14748" y="1128251"/>
            <a:ext cx="12168000" cy="171380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3DFCC493-94D3-2D3B-BDD0-76284496494D}"/>
              </a:ext>
            </a:extLst>
          </p:cNvPr>
          <p:cNvSpPr/>
          <p:nvPr/>
        </p:nvSpPr>
        <p:spPr>
          <a:xfrm>
            <a:off x="263769" y="254977"/>
            <a:ext cx="1310054" cy="63392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C4326D3-CD0D-D64A-A379-B6D62F1E1179}"/>
              </a:ext>
            </a:extLst>
          </p:cNvPr>
          <p:cNvSpPr txBox="1"/>
          <p:nvPr/>
        </p:nvSpPr>
        <p:spPr>
          <a:xfrm>
            <a:off x="606579" y="756136"/>
            <a:ext cx="615553" cy="402971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４　いじめのなくし方</a:t>
            </a:r>
            <a:endParaRPr kumimoji="1" lang="ja-JP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B6223FA5-62CE-E86F-AB2E-1A885C9A6926}"/>
              </a:ext>
            </a:extLst>
          </p:cNvPr>
          <p:cNvCxnSpPr/>
          <p:nvPr/>
        </p:nvCxnSpPr>
        <p:spPr>
          <a:xfrm>
            <a:off x="571499" y="562708"/>
            <a:ext cx="694593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0" name="グループ化 59">
            <a:extLst>
              <a:ext uri="{FF2B5EF4-FFF2-40B4-BE49-F238E27FC236}">
                <a16:creationId xmlns:a16="http://schemas.microsoft.com/office/drawing/2014/main" id="{7C7ADEAC-8AFD-1BD4-3A9A-CCA2D85F5B3A}"/>
              </a:ext>
            </a:extLst>
          </p:cNvPr>
          <p:cNvGrpSpPr/>
          <p:nvPr/>
        </p:nvGrpSpPr>
        <p:grpSpPr>
          <a:xfrm>
            <a:off x="3451431" y="423340"/>
            <a:ext cx="6728937" cy="1318374"/>
            <a:chOff x="3185612" y="423340"/>
            <a:chExt cx="6728937" cy="1318374"/>
          </a:xfrm>
        </p:grpSpPr>
        <p:sp>
          <p:nvSpPr>
            <p:cNvPr id="27" name="正方形/長方形 26">
              <a:extLst>
                <a:ext uri="{FF2B5EF4-FFF2-40B4-BE49-F238E27FC236}">
                  <a16:creationId xmlns:a16="http://schemas.microsoft.com/office/drawing/2014/main" id="{56CB3DCD-7570-1240-DCAB-16860C688CE4}"/>
                </a:ext>
              </a:extLst>
            </p:cNvPr>
            <p:cNvSpPr/>
            <p:nvPr/>
          </p:nvSpPr>
          <p:spPr>
            <a:xfrm>
              <a:off x="3727938" y="663757"/>
              <a:ext cx="5677319" cy="809258"/>
            </a:xfrm>
            <a:prstGeom prst="rect">
              <a:avLst/>
            </a:prstGeom>
            <a:solidFill>
              <a:srgbClr val="FFFF99"/>
            </a:solidFill>
            <a:ln w="38100">
              <a:solidFill>
                <a:srgbClr val="F8CAB6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B1E3D958-ED0D-750B-F928-EFC76C804B4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185612" y="423340"/>
              <a:ext cx="1158340" cy="1318374"/>
            </a:xfrm>
            <a:prstGeom prst="rect">
              <a:avLst/>
            </a:prstGeom>
          </p:spPr>
        </p:pic>
        <p:pic>
          <p:nvPicPr>
            <p:cNvPr id="25" name="図 24">
              <a:extLst>
                <a:ext uri="{FF2B5EF4-FFF2-40B4-BE49-F238E27FC236}">
                  <a16:creationId xmlns:a16="http://schemas.microsoft.com/office/drawing/2014/main" id="{056468DF-C770-0607-D194-76831F9945F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8748588" y="469064"/>
              <a:ext cx="1165961" cy="1226926"/>
            </a:xfrm>
            <a:prstGeom prst="rect">
              <a:avLst/>
            </a:prstGeom>
          </p:spPr>
        </p:pic>
        <p:sp>
          <p:nvSpPr>
            <p:cNvPr id="26" name="テキスト ボックス 25">
              <a:extLst>
                <a:ext uri="{FF2B5EF4-FFF2-40B4-BE49-F238E27FC236}">
                  <a16:creationId xmlns:a16="http://schemas.microsoft.com/office/drawing/2014/main" id="{AB360E2A-41F8-DF98-DBFB-B65E7C4A5773}"/>
                </a:ext>
              </a:extLst>
            </p:cNvPr>
            <p:cNvSpPr txBox="1"/>
            <p:nvPr/>
          </p:nvSpPr>
          <p:spPr>
            <a:xfrm>
              <a:off x="4732774" y="738188"/>
              <a:ext cx="450818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4000" dirty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いじめのなくし方</a:t>
              </a:r>
            </a:p>
          </p:txBody>
        </p:sp>
      </p:grp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EB58BFB2-CA2F-1320-696E-5231E0711B68}"/>
              </a:ext>
            </a:extLst>
          </p:cNvPr>
          <p:cNvSpPr txBox="1"/>
          <p:nvPr/>
        </p:nvSpPr>
        <p:spPr>
          <a:xfrm>
            <a:off x="4732773" y="2282491"/>
            <a:ext cx="71954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（　　　　　　　　　　　　　　）を助ける。</a:t>
            </a: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6D3CD8DA-FB16-E445-E88B-03F8BB0D537C}"/>
              </a:ext>
            </a:extLst>
          </p:cNvPr>
          <p:cNvSpPr txBox="1"/>
          <p:nvPr/>
        </p:nvSpPr>
        <p:spPr>
          <a:xfrm>
            <a:off x="4861539" y="3426927"/>
            <a:ext cx="695123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いじめをなくす（　　　　　　　　　）のメンバーを増やす。</a:t>
            </a: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599F5269-6BED-82DF-B37D-9D83C436C587}"/>
              </a:ext>
            </a:extLst>
          </p:cNvPr>
          <p:cNvSpPr txBox="1"/>
          <p:nvPr/>
        </p:nvSpPr>
        <p:spPr>
          <a:xfrm>
            <a:off x="4792504" y="5365779"/>
            <a:ext cx="71954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（　　　　　　　　　　　　　　）を助ける。</a:t>
            </a:r>
          </a:p>
        </p:txBody>
      </p:sp>
      <p:grpSp>
        <p:nvGrpSpPr>
          <p:cNvPr id="57" name="グループ化 56">
            <a:extLst>
              <a:ext uri="{FF2B5EF4-FFF2-40B4-BE49-F238E27FC236}">
                <a16:creationId xmlns:a16="http://schemas.microsoft.com/office/drawing/2014/main" id="{DE6ADD4B-E94D-C81E-92B5-A00FFB726C71}"/>
              </a:ext>
            </a:extLst>
          </p:cNvPr>
          <p:cNvGrpSpPr/>
          <p:nvPr/>
        </p:nvGrpSpPr>
        <p:grpSpPr>
          <a:xfrm>
            <a:off x="1742924" y="2133872"/>
            <a:ext cx="10185306" cy="970674"/>
            <a:chOff x="1742924" y="2133872"/>
            <a:chExt cx="10185306" cy="970674"/>
          </a:xfrm>
        </p:grpSpPr>
        <p:grpSp>
          <p:nvGrpSpPr>
            <p:cNvPr id="40" name="グループ化 39">
              <a:extLst>
                <a:ext uri="{FF2B5EF4-FFF2-40B4-BE49-F238E27FC236}">
                  <a16:creationId xmlns:a16="http://schemas.microsoft.com/office/drawing/2014/main" id="{17429CAE-5848-C65E-718A-C74BD012FBE0}"/>
                </a:ext>
              </a:extLst>
            </p:cNvPr>
            <p:cNvGrpSpPr/>
            <p:nvPr/>
          </p:nvGrpSpPr>
          <p:grpSpPr>
            <a:xfrm>
              <a:off x="1742924" y="2133872"/>
              <a:ext cx="2829076" cy="970674"/>
              <a:chOff x="1742924" y="2133872"/>
              <a:chExt cx="2829076" cy="970674"/>
            </a:xfrm>
          </p:grpSpPr>
          <p:sp>
            <p:nvSpPr>
              <p:cNvPr id="37" name="楕円 36">
                <a:extLst>
                  <a:ext uri="{FF2B5EF4-FFF2-40B4-BE49-F238E27FC236}">
                    <a16:creationId xmlns:a16="http://schemas.microsoft.com/office/drawing/2014/main" id="{823C74D7-B380-89C5-A7AE-C4E10870FBF2}"/>
                  </a:ext>
                </a:extLst>
              </p:cNvPr>
              <p:cNvSpPr/>
              <p:nvPr/>
            </p:nvSpPr>
            <p:spPr>
              <a:xfrm>
                <a:off x="1913860" y="2186230"/>
                <a:ext cx="2658140" cy="918316"/>
              </a:xfrm>
              <a:prstGeom prst="ellipse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8" name="テキスト ボックス 27">
                <a:extLst>
                  <a:ext uri="{FF2B5EF4-FFF2-40B4-BE49-F238E27FC236}">
                    <a16:creationId xmlns:a16="http://schemas.microsoft.com/office/drawing/2014/main" id="{BABBE875-FEBE-E765-97FB-52A985ECB998}"/>
                  </a:ext>
                </a:extLst>
              </p:cNvPr>
              <p:cNvSpPr txBox="1"/>
              <p:nvPr/>
            </p:nvSpPr>
            <p:spPr>
              <a:xfrm>
                <a:off x="2094615" y="2307256"/>
                <a:ext cx="2339162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4000" dirty="0">
                    <a:latin typeface="UD デジタル 教科書体 NK-R" panose="02020400000000000000" pitchFamily="18" charset="-128"/>
                    <a:ea typeface="UD デジタル 教科書体 NK-R" panose="02020400000000000000" pitchFamily="18" charset="-128"/>
                  </a:rPr>
                  <a:t>ステップ</a:t>
                </a:r>
                <a:r>
                  <a:rPr kumimoji="1" lang="ja-JP" altLang="en-US" sz="4000" dirty="0">
                    <a:solidFill>
                      <a:schemeClr val="accent5">
                        <a:lumMod val="75000"/>
                      </a:schemeClr>
                    </a:solidFill>
                    <a:latin typeface="UD デジタル 教科書体 NK-R" panose="02020400000000000000" pitchFamily="18" charset="-128"/>
                    <a:ea typeface="UD デジタル 教科書体 NK-R" panose="02020400000000000000" pitchFamily="18" charset="-128"/>
                  </a:rPr>
                  <a:t>１</a:t>
                </a:r>
              </a:p>
            </p:txBody>
          </p:sp>
          <p:pic>
            <p:nvPicPr>
              <p:cNvPr id="32" name="図 31" descr="挿絵 が含まれている画像&#10;&#10;自動的に生成された説明">
                <a:extLst>
                  <a:ext uri="{FF2B5EF4-FFF2-40B4-BE49-F238E27FC236}">
                    <a16:creationId xmlns:a16="http://schemas.microsoft.com/office/drawing/2014/main" id="{6CB39A55-D5F1-092C-0E3B-BF3745CD302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742924" y="2133872"/>
                <a:ext cx="565792" cy="310273"/>
              </a:xfrm>
              <a:prstGeom prst="rect">
                <a:avLst/>
              </a:prstGeom>
            </p:spPr>
          </p:pic>
        </p:grpSp>
        <p:cxnSp>
          <p:nvCxnSpPr>
            <p:cNvPr id="47" name="直線コネクタ 46">
              <a:extLst>
                <a:ext uri="{FF2B5EF4-FFF2-40B4-BE49-F238E27FC236}">
                  <a16:creationId xmlns:a16="http://schemas.microsoft.com/office/drawing/2014/main" id="{D596537C-06D9-882D-D812-D12FABD8E217}"/>
                </a:ext>
              </a:extLst>
            </p:cNvPr>
            <p:cNvCxnSpPr/>
            <p:nvPr/>
          </p:nvCxnSpPr>
          <p:spPr>
            <a:xfrm>
              <a:off x="3083442" y="3072647"/>
              <a:ext cx="8844788" cy="0"/>
            </a:xfrm>
            <a:prstGeom prst="line">
              <a:avLst/>
            </a:prstGeom>
            <a:ln w="38100">
              <a:solidFill>
                <a:schemeClr val="accent5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9" name="グループ化 58">
            <a:extLst>
              <a:ext uri="{FF2B5EF4-FFF2-40B4-BE49-F238E27FC236}">
                <a16:creationId xmlns:a16="http://schemas.microsoft.com/office/drawing/2014/main" id="{3C80E3BC-0544-3C38-98FD-EA44B3806A8A}"/>
              </a:ext>
            </a:extLst>
          </p:cNvPr>
          <p:cNvGrpSpPr/>
          <p:nvPr/>
        </p:nvGrpSpPr>
        <p:grpSpPr>
          <a:xfrm>
            <a:off x="1693356" y="4997530"/>
            <a:ext cx="10236379" cy="1162417"/>
            <a:chOff x="1693356" y="4997530"/>
            <a:chExt cx="10236379" cy="1162417"/>
          </a:xfrm>
        </p:grpSpPr>
        <p:grpSp>
          <p:nvGrpSpPr>
            <p:cNvPr id="42" name="グループ化 41">
              <a:extLst>
                <a:ext uri="{FF2B5EF4-FFF2-40B4-BE49-F238E27FC236}">
                  <a16:creationId xmlns:a16="http://schemas.microsoft.com/office/drawing/2014/main" id="{E340637B-8E47-0BEB-01B8-0DA70551172F}"/>
                </a:ext>
              </a:extLst>
            </p:cNvPr>
            <p:cNvGrpSpPr/>
            <p:nvPr/>
          </p:nvGrpSpPr>
          <p:grpSpPr>
            <a:xfrm>
              <a:off x="1693356" y="4997530"/>
              <a:ext cx="2878644" cy="1162417"/>
              <a:chOff x="1693356" y="4667919"/>
              <a:chExt cx="2878644" cy="1162417"/>
            </a:xfrm>
          </p:grpSpPr>
          <p:sp>
            <p:nvSpPr>
              <p:cNvPr id="39" name="楕円 38">
                <a:extLst>
                  <a:ext uri="{FF2B5EF4-FFF2-40B4-BE49-F238E27FC236}">
                    <a16:creationId xmlns:a16="http://schemas.microsoft.com/office/drawing/2014/main" id="{EC5724C3-6DC0-EEA9-0FAB-53A35C3DC884}"/>
                  </a:ext>
                </a:extLst>
              </p:cNvPr>
              <p:cNvSpPr/>
              <p:nvPr/>
            </p:nvSpPr>
            <p:spPr>
              <a:xfrm>
                <a:off x="1913860" y="4912020"/>
                <a:ext cx="2658140" cy="918316"/>
              </a:xfrm>
              <a:prstGeom prst="ellipse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0" name="テキスト ボックス 29">
                <a:extLst>
                  <a:ext uri="{FF2B5EF4-FFF2-40B4-BE49-F238E27FC236}">
                    <a16:creationId xmlns:a16="http://schemas.microsoft.com/office/drawing/2014/main" id="{337382BE-A200-E2C9-A45F-0E242A023807}"/>
                  </a:ext>
                </a:extLst>
              </p:cNvPr>
              <p:cNvSpPr txBox="1"/>
              <p:nvPr/>
            </p:nvSpPr>
            <p:spPr>
              <a:xfrm>
                <a:off x="2090525" y="5021863"/>
                <a:ext cx="2339162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4000" dirty="0">
                    <a:latin typeface="UD デジタル 教科書体 NK-R" panose="02020400000000000000" pitchFamily="18" charset="-128"/>
                    <a:ea typeface="UD デジタル 教科書体 NK-R" panose="02020400000000000000" pitchFamily="18" charset="-128"/>
                  </a:rPr>
                  <a:t>ステップ</a:t>
                </a:r>
                <a:r>
                  <a:rPr kumimoji="1" lang="ja-JP" altLang="en-US" sz="4000" dirty="0">
                    <a:solidFill>
                      <a:schemeClr val="accent5">
                        <a:lumMod val="75000"/>
                      </a:schemeClr>
                    </a:solidFill>
                    <a:latin typeface="UD デジタル 教科書体 NK-R" panose="02020400000000000000" pitchFamily="18" charset="-128"/>
                    <a:ea typeface="UD デジタル 教科書体 NK-R" panose="02020400000000000000" pitchFamily="18" charset="-128"/>
                  </a:rPr>
                  <a:t>３</a:t>
                </a:r>
              </a:p>
            </p:txBody>
          </p:sp>
          <p:pic>
            <p:nvPicPr>
              <p:cNvPr id="36" name="図 35" descr="アイコン&#10;&#10;自動的に生成された説明">
                <a:extLst>
                  <a:ext uri="{FF2B5EF4-FFF2-40B4-BE49-F238E27FC236}">
                    <a16:creationId xmlns:a16="http://schemas.microsoft.com/office/drawing/2014/main" id="{E92DB0FE-ACF3-542F-5E1C-C194AF4216E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693356" y="4667919"/>
                <a:ext cx="662712" cy="686102"/>
              </a:xfrm>
              <a:prstGeom prst="rect">
                <a:avLst/>
              </a:prstGeom>
            </p:spPr>
          </p:pic>
        </p:grpSp>
        <p:cxnSp>
          <p:nvCxnSpPr>
            <p:cNvPr id="49" name="直線コネクタ 48">
              <a:extLst>
                <a:ext uri="{FF2B5EF4-FFF2-40B4-BE49-F238E27FC236}">
                  <a16:creationId xmlns:a16="http://schemas.microsoft.com/office/drawing/2014/main" id="{C4987428-EC5A-AF33-6A33-274A7F08F191}"/>
                </a:ext>
              </a:extLst>
            </p:cNvPr>
            <p:cNvCxnSpPr/>
            <p:nvPr/>
          </p:nvCxnSpPr>
          <p:spPr>
            <a:xfrm>
              <a:off x="3084947" y="6135220"/>
              <a:ext cx="8844788" cy="0"/>
            </a:xfrm>
            <a:prstGeom prst="line">
              <a:avLst/>
            </a:prstGeom>
            <a:ln w="38100">
              <a:solidFill>
                <a:schemeClr val="accent5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2" name="グループ化 61">
            <a:extLst>
              <a:ext uri="{FF2B5EF4-FFF2-40B4-BE49-F238E27FC236}">
                <a16:creationId xmlns:a16="http://schemas.microsoft.com/office/drawing/2014/main" id="{1E9D27BA-1733-71D1-E3F1-CBF9D8690FE6}"/>
              </a:ext>
            </a:extLst>
          </p:cNvPr>
          <p:cNvGrpSpPr/>
          <p:nvPr/>
        </p:nvGrpSpPr>
        <p:grpSpPr>
          <a:xfrm>
            <a:off x="1693356" y="3422314"/>
            <a:ext cx="10294605" cy="1451163"/>
            <a:chOff x="1693356" y="3422314"/>
            <a:chExt cx="10294605" cy="1451163"/>
          </a:xfrm>
        </p:grpSpPr>
        <p:grpSp>
          <p:nvGrpSpPr>
            <p:cNvPr id="41" name="グループ化 40">
              <a:extLst>
                <a:ext uri="{FF2B5EF4-FFF2-40B4-BE49-F238E27FC236}">
                  <a16:creationId xmlns:a16="http://schemas.microsoft.com/office/drawing/2014/main" id="{E05BDA89-6EC2-A10F-96AB-81620102BE42}"/>
                </a:ext>
              </a:extLst>
            </p:cNvPr>
            <p:cNvGrpSpPr/>
            <p:nvPr/>
          </p:nvGrpSpPr>
          <p:grpSpPr>
            <a:xfrm>
              <a:off x="1693356" y="3422314"/>
              <a:ext cx="2871554" cy="1114753"/>
              <a:chOff x="1693356" y="3347884"/>
              <a:chExt cx="2871554" cy="1114753"/>
            </a:xfrm>
          </p:grpSpPr>
          <p:sp>
            <p:nvSpPr>
              <p:cNvPr id="38" name="楕円 37">
                <a:extLst>
                  <a:ext uri="{FF2B5EF4-FFF2-40B4-BE49-F238E27FC236}">
                    <a16:creationId xmlns:a16="http://schemas.microsoft.com/office/drawing/2014/main" id="{CE6CADFF-38BD-93FA-B4AC-41716ECF67BE}"/>
                  </a:ext>
                </a:extLst>
              </p:cNvPr>
              <p:cNvSpPr/>
              <p:nvPr/>
            </p:nvSpPr>
            <p:spPr>
              <a:xfrm>
                <a:off x="1906770" y="3544321"/>
                <a:ext cx="2658140" cy="918316"/>
              </a:xfrm>
              <a:prstGeom prst="ellipse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9" name="テキスト ボックス 28">
                <a:extLst>
                  <a:ext uri="{FF2B5EF4-FFF2-40B4-BE49-F238E27FC236}">
                    <a16:creationId xmlns:a16="http://schemas.microsoft.com/office/drawing/2014/main" id="{7CC3D888-FE9A-69A1-BA44-3A560D2968D8}"/>
                  </a:ext>
                </a:extLst>
              </p:cNvPr>
              <p:cNvSpPr txBox="1"/>
              <p:nvPr/>
            </p:nvSpPr>
            <p:spPr>
              <a:xfrm>
                <a:off x="2086435" y="3664559"/>
                <a:ext cx="2339162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4000" dirty="0">
                    <a:latin typeface="UD デジタル 教科書体 NK-R" panose="02020400000000000000" pitchFamily="18" charset="-128"/>
                    <a:ea typeface="UD デジタル 教科書体 NK-R" panose="02020400000000000000" pitchFamily="18" charset="-128"/>
                  </a:rPr>
                  <a:t>ステップ</a:t>
                </a:r>
                <a:r>
                  <a:rPr kumimoji="1" lang="ja-JP" altLang="en-US" sz="4000" dirty="0">
                    <a:solidFill>
                      <a:schemeClr val="accent5">
                        <a:lumMod val="75000"/>
                      </a:schemeClr>
                    </a:solidFill>
                    <a:latin typeface="UD デジタル 教科書体 NK-R" panose="02020400000000000000" pitchFamily="18" charset="-128"/>
                    <a:ea typeface="UD デジタル 教科書体 NK-R" panose="02020400000000000000" pitchFamily="18" charset="-128"/>
                  </a:rPr>
                  <a:t>２</a:t>
                </a:r>
              </a:p>
            </p:txBody>
          </p:sp>
          <p:pic>
            <p:nvPicPr>
              <p:cNvPr id="34" name="図 33" descr="ロゴ, アイコン&#10;&#10;自動的に生成された説明">
                <a:extLst>
                  <a:ext uri="{FF2B5EF4-FFF2-40B4-BE49-F238E27FC236}">
                    <a16:creationId xmlns:a16="http://schemas.microsoft.com/office/drawing/2014/main" id="{FE6D4F27-B3AD-B087-A512-1827A64CFB1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693356" y="3347884"/>
                <a:ext cx="590601" cy="670618"/>
              </a:xfrm>
              <a:prstGeom prst="rect">
                <a:avLst/>
              </a:prstGeom>
            </p:spPr>
          </p:pic>
        </p:grpSp>
        <p:grpSp>
          <p:nvGrpSpPr>
            <p:cNvPr id="61" name="グループ化 60">
              <a:extLst>
                <a:ext uri="{FF2B5EF4-FFF2-40B4-BE49-F238E27FC236}">
                  <a16:creationId xmlns:a16="http://schemas.microsoft.com/office/drawing/2014/main" id="{19B57C3F-916D-B37B-D19E-0AE2ADBBD58D}"/>
                </a:ext>
              </a:extLst>
            </p:cNvPr>
            <p:cNvGrpSpPr/>
            <p:nvPr/>
          </p:nvGrpSpPr>
          <p:grpSpPr>
            <a:xfrm>
              <a:off x="3143173" y="4287240"/>
              <a:ext cx="8844788" cy="586237"/>
              <a:chOff x="3143173" y="4287240"/>
              <a:chExt cx="8844788" cy="586237"/>
            </a:xfrm>
          </p:grpSpPr>
          <p:cxnSp>
            <p:nvCxnSpPr>
              <p:cNvPr id="48" name="直線コネクタ 47">
                <a:extLst>
                  <a:ext uri="{FF2B5EF4-FFF2-40B4-BE49-F238E27FC236}">
                    <a16:creationId xmlns:a16="http://schemas.microsoft.com/office/drawing/2014/main" id="{E5F3F326-EA66-0ABA-0205-A19797B9E689}"/>
                  </a:ext>
                </a:extLst>
              </p:cNvPr>
              <p:cNvCxnSpPr/>
              <p:nvPr/>
            </p:nvCxnSpPr>
            <p:spPr>
              <a:xfrm>
                <a:off x="3143173" y="4873477"/>
                <a:ext cx="8844788" cy="0"/>
              </a:xfrm>
              <a:prstGeom prst="line">
                <a:avLst/>
              </a:prstGeom>
              <a:ln w="38100">
                <a:solidFill>
                  <a:schemeClr val="accent5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直線コネクタ 54">
                <a:extLst>
                  <a:ext uri="{FF2B5EF4-FFF2-40B4-BE49-F238E27FC236}">
                    <a16:creationId xmlns:a16="http://schemas.microsoft.com/office/drawing/2014/main" id="{C2EF411B-A183-9A3B-0344-CB7CEC50AC2E}"/>
                  </a:ext>
                </a:extLst>
              </p:cNvPr>
              <p:cNvCxnSpPr/>
              <p:nvPr/>
            </p:nvCxnSpPr>
            <p:spPr>
              <a:xfrm>
                <a:off x="3168834" y="4287240"/>
                <a:ext cx="0" cy="581095"/>
              </a:xfrm>
              <a:prstGeom prst="line">
                <a:avLst/>
              </a:prstGeom>
              <a:ln w="38100">
                <a:solidFill>
                  <a:schemeClr val="accent5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1F15739B-1B76-6B17-DB6D-E99856517CA5}"/>
              </a:ext>
            </a:extLst>
          </p:cNvPr>
          <p:cNvSpPr txBox="1"/>
          <p:nvPr/>
        </p:nvSpPr>
        <p:spPr>
          <a:xfrm>
            <a:off x="6096000" y="2227777"/>
            <a:ext cx="22632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800" b="1" dirty="0">
                <a:solidFill>
                  <a:srgbClr val="FF0066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②の人</a:t>
            </a:r>
          </a:p>
        </p:txBody>
      </p:sp>
      <p:sp>
        <p:nvSpPr>
          <p:cNvPr id="64" name="テキスト ボックス 63">
            <a:extLst>
              <a:ext uri="{FF2B5EF4-FFF2-40B4-BE49-F238E27FC236}">
                <a16:creationId xmlns:a16="http://schemas.microsoft.com/office/drawing/2014/main" id="{595C9916-5FE0-E81C-30EE-5181AD0DCC6D}"/>
              </a:ext>
            </a:extLst>
          </p:cNvPr>
          <p:cNvSpPr txBox="1"/>
          <p:nvPr/>
        </p:nvSpPr>
        <p:spPr>
          <a:xfrm>
            <a:off x="6198159" y="5304856"/>
            <a:ext cx="22632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800" b="1" dirty="0">
                <a:solidFill>
                  <a:srgbClr val="FF0066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①の人</a:t>
            </a:r>
          </a:p>
        </p:txBody>
      </p: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362EB7FC-3E6C-0D28-36A1-14ECDC96EBC5}"/>
              </a:ext>
            </a:extLst>
          </p:cNvPr>
          <p:cNvSpPr txBox="1"/>
          <p:nvPr/>
        </p:nvSpPr>
        <p:spPr>
          <a:xfrm>
            <a:off x="8973176" y="3406199"/>
            <a:ext cx="22632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800" b="1" dirty="0">
                <a:solidFill>
                  <a:srgbClr val="FF0066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チーム</a:t>
            </a:r>
          </a:p>
        </p:txBody>
      </p:sp>
    </p:spTree>
    <p:extLst>
      <p:ext uri="{BB962C8B-B14F-4D97-AF65-F5344CB8AC3E}">
        <p14:creationId xmlns:p14="http://schemas.microsoft.com/office/powerpoint/2010/main" val="3832730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4" grpId="0"/>
      <p:bldP spid="45" grpId="0"/>
      <p:bldP spid="63" grpId="0"/>
      <p:bldP spid="64" grpId="0"/>
      <p:bldP spid="6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F3A8B728-6F16-A60E-B0F1-51EB011C801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1494" t="29247" r="2162" b="69140"/>
          <a:stretch/>
        </p:blipFill>
        <p:spPr>
          <a:xfrm>
            <a:off x="14748" y="1128251"/>
            <a:ext cx="12168000" cy="171380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3DFCC493-94D3-2D3B-BDD0-76284496494D}"/>
              </a:ext>
            </a:extLst>
          </p:cNvPr>
          <p:cNvSpPr/>
          <p:nvPr/>
        </p:nvSpPr>
        <p:spPr>
          <a:xfrm>
            <a:off x="263769" y="254977"/>
            <a:ext cx="1310054" cy="63392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C4326D3-CD0D-D64A-A379-B6D62F1E1179}"/>
              </a:ext>
            </a:extLst>
          </p:cNvPr>
          <p:cNvSpPr txBox="1"/>
          <p:nvPr/>
        </p:nvSpPr>
        <p:spPr>
          <a:xfrm>
            <a:off x="606579" y="756136"/>
            <a:ext cx="615553" cy="402971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４　いじめのなくし方</a:t>
            </a:r>
            <a:endParaRPr kumimoji="1" lang="ja-JP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B6223FA5-62CE-E86F-AB2E-1A885C9A6926}"/>
              </a:ext>
            </a:extLst>
          </p:cNvPr>
          <p:cNvCxnSpPr/>
          <p:nvPr/>
        </p:nvCxnSpPr>
        <p:spPr>
          <a:xfrm>
            <a:off x="571499" y="562708"/>
            <a:ext cx="694593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9" name="グループ化 38">
            <a:extLst>
              <a:ext uri="{FF2B5EF4-FFF2-40B4-BE49-F238E27FC236}">
                <a16:creationId xmlns:a16="http://schemas.microsoft.com/office/drawing/2014/main" id="{BA047D91-6F91-B1F9-6F80-403A91776BC1}"/>
              </a:ext>
            </a:extLst>
          </p:cNvPr>
          <p:cNvGrpSpPr/>
          <p:nvPr/>
        </p:nvGrpSpPr>
        <p:grpSpPr>
          <a:xfrm>
            <a:off x="2049337" y="352592"/>
            <a:ext cx="9084237" cy="1551318"/>
            <a:chOff x="2049337" y="352592"/>
            <a:chExt cx="9084237" cy="1551318"/>
          </a:xfrm>
        </p:grpSpPr>
        <p:sp>
          <p:nvSpPr>
            <p:cNvPr id="19" name="正方形/長方形 18">
              <a:extLst>
                <a:ext uri="{FF2B5EF4-FFF2-40B4-BE49-F238E27FC236}">
                  <a16:creationId xmlns:a16="http://schemas.microsoft.com/office/drawing/2014/main" id="{8433DCAF-50BF-40B3-A5DA-3817AAD15276}"/>
                </a:ext>
              </a:extLst>
            </p:cNvPr>
            <p:cNvSpPr/>
            <p:nvPr/>
          </p:nvSpPr>
          <p:spPr>
            <a:xfrm>
              <a:off x="2602523" y="601147"/>
              <a:ext cx="7623657" cy="994787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29A576EE-D569-B4FC-987A-A2F33A7F4A1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049337" y="352592"/>
              <a:ext cx="1074537" cy="1551318"/>
            </a:xfrm>
            <a:prstGeom prst="rect">
              <a:avLst/>
            </a:prstGeom>
          </p:spPr>
        </p:pic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0FB38F1F-910F-76F9-2981-362DFEEBDFA7}"/>
                </a:ext>
              </a:extLst>
            </p:cNvPr>
            <p:cNvSpPr txBox="1"/>
            <p:nvPr/>
          </p:nvSpPr>
          <p:spPr>
            <a:xfrm>
              <a:off x="3326004" y="756136"/>
              <a:ext cx="7807570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4400" dirty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いじめをなくせる力とは</a:t>
              </a:r>
            </a:p>
          </p:txBody>
        </p:sp>
        <p:pic>
          <p:nvPicPr>
            <p:cNvPr id="24" name="図 23" descr="アイコン&#10;&#10;自動的に生成された説明">
              <a:extLst>
                <a:ext uri="{FF2B5EF4-FFF2-40B4-BE49-F238E27FC236}">
                  <a16:creationId xmlns:a16="http://schemas.microsoft.com/office/drawing/2014/main" id="{5F627974-4AD3-AE12-901C-B66440BC6E3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8985036" y="685779"/>
              <a:ext cx="604441" cy="657001"/>
            </a:xfrm>
            <a:prstGeom prst="rect">
              <a:avLst/>
            </a:prstGeom>
          </p:spPr>
        </p:pic>
      </p:grpSp>
      <p:grpSp>
        <p:nvGrpSpPr>
          <p:cNvPr id="40" name="グループ化 39">
            <a:extLst>
              <a:ext uri="{FF2B5EF4-FFF2-40B4-BE49-F238E27FC236}">
                <a16:creationId xmlns:a16="http://schemas.microsoft.com/office/drawing/2014/main" id="{9CC8A442-9255-E4ED-5FF3-BB81422B7BF3}"/>
              </a:ext>
            </a:extLst>
          </p:cNvPr>
          <p:cNvGrpSpPr/>
          <p:nvPr/>
        </p:nvGrpSpPr>
        <p:grpSpPr>
          <a:xfrm>
            <a:off x="2301437" y="1907750"/>
            <a:ext cx="9468317" cy="1414563"/>
            <a:chOff x="2301437" y="1907750"/>
            <a:chExt cx="9468317" cy="1414563"/>
          </a:xfrm>
        </p:grpSpPr>
        <p:sp>
          <p:nvSpPr>
            <p:cNvPr id="35" name="吹き出し: 角を丸めた四角形 34">
              <a:extLst>
                <a:ext uri="{FF2B5EF4-FFF2-40B4-BE49-F238E27FC236}">
                  <a16:creationId xmlns:a16="http://schemas.microsoft.com/office/drawing/2014/main" id="{B8684D5F-CF56-FAD0-44D9-F5CB12062875}"/>
                </a:ext>
              </a:extLst>
            </p:cNvPr>
            <p:cNvSpPr/>
            <p:nvPr/>
          </p:nvSpPr>
          <p:spPr>
            <a:xfrm>
              <a:off x="3326004" y="1907750"/>
              <a:ext cx="8443750" cy="1394243"/>
            </a:xfrm>
            <a:prstGeom prst="wedgeRoundRectCallout">
              <a:avLst>
                <a:gd name="adj1" fmla="val -53718"/>
                <a:gd name="adj2" fmla="val -14516"/>
                <a:gd name="adj3" fmla="val 16667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26" name="図 25">
              <a:extLst>
                <a:ext uri="{FF2B5EF4-FFF2-40B4-BE49-F238E27FC236}">
                  <a16:creationId xmlns:a16="http://schemas.microsoft.com/office/drawing/2014/main" id="{768CEA78-19AA-9CD1-4322-58F9D6671166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2301437" y="2074375"/>
              <a:ext cx="899238" cy="1197829"/>
            </a:xfrm>
            <a:prstGeom prst="rect">
              <a:avLst/>
            </a:prstGeom>
          </p:spPr>
        </p:pic>
        <p:sp>
          <p:nvSpPr>
            <p:cNvPr id="32" name="テキスト ボックス 31">
              <a:extLst>
                <a:ext uri="{FF2B5EF4-FFF2-40B4-BE49-F238E27FC236}">
                  <a16:creationId xmlns:a16="http://schemas.microsoft.com/office/drawing/2014/main" id="{401E99A4-8BCF-1316-4929-14CC2A0C380F}"/>
                </a:ext>
              </a:extLst>
            </p:cNvPr>
            <p:cNvSpPr txBox="1"/>
            <p:nvPr/>
          </p:nvSpPr>
          <p:spPr>
            <a:xfrm>
              <a:off x="3464653" y="1998874"/>
              <a:ext cx="8305101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4000" dirty="0">
                  <a:solidFill>
                    <a:srgbClr val="FF0066"/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困っている人に（　　　　　　　　）力、</a:t>
              </a:r>
              <a:endParaRPr kumimoji="1" lang="en-US" altLang="ja-JP" sz="4000" dirty="0">
                <a:solidFill>
                  <a:srgbClr val="FF0066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  <a:p>
              <a:r>
                <a:rPr kumimoji="1" lang="ja-JP" altLang="en-US" sz="4000" dirty="0">
                  <a:solidFill>
                    <a:srgbClr val="FF0066"/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困っている人を（　　　　　　　　　　　　　　）力</a:t>
              </a:r>
            </a:p>
          </p:txBody>
        </p:sp>
      </p:grpSp>
      <p:grpSp>
        <p:nvGrpSpPr>
          <p:cNvPr id="41" name="グループ化 40">
            <a:extLst>
              <a:ext uri="{FF2B5EF4-FFF2-40B4-BE49-F238E27FC236}">
                <a16:creationId xmlns:a16="http://schemas.microsoft.com/office/drawing/2014/main" id="{D7F14172-4968-3C36-FF28-F9454EB01C3B}"/>
              </a:ext>
            </a:extLst>
          </p:cNvPr>
          <p:cNvGrpSpPr/>
          <p:nvPr/>
        </p:nvGrpSpPr>
        <p:grpSpPr>
          <a:xfrm>
            <a:off x="2301437" y="3403593"/>
            <a:ext cx="9468317" cy="1394243"/>
            <a:chOff x="2301437" y="3403593"/>
            <a:chExt cx="9468317" cy="1394243"/>
          </a:xfrm>
        </p:grpSpPr>
        <p:sp>
          <p:nvSpPr>
            <p:cNvPr id="36" name="吹き出し: 角を丸めた四角形 35">
              <a:extLst>
                <a:ext uri="{FF2B5EF4-FFF2-40B4-BE49-F238E27FC236}">
                  <a16:creationId xmlns:a16="http://schemas.microsoft.com/office/drawing/2014/main" id="{FD36CC53-87A2-632C-0442-31C810BDF8A9}"/>
                </a:ext>
              </a:extLst>
            </p:cNvPr>
            <p:cNvSpPr/>
            <p:nvPr/>
          </p:nvSpPr>
          <p:spPr>
            <a:xfrm>
              <a:off x="3326004" y="3403593"/>
              <a:ext cx="8443750" cy="1394243"/>
            </a:xfrm>
            <a:prstGeom prst="wedgeRoundRectCallout">
              <a:avLst>
                <a:gd name="adj1" fmla="val -53718"/>
                <a:gd name="adj2" fmla="val -14516"/>
                <a:gd name="adj3" fmla="val 16667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29" name="図 28">
              <a:extLst>
                <a:ext uri="{FF2B5EF4-FFF2-40B4-BE49-F238E27FC236}">
                  <a16:creationId xmlns:a16="http://schemas.microsoft.com/office/drawing/2014/main" id="{B43D46D0-08CD-7C45-C5AD-7E3C84E3D8CF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2301437" y="3595069"/>
              <a:ext cx="927486" cy="1197829"/>
            </a:xfrm>
            <a:prstGeom prst="rect">
              <a:avLst/>
            </a:prstGeom>
          </p:spPr>
        </p:pic>
        <p:sp>
          <p:nvSpPr>
            <p:cNvPr id="33" name="テキスト ボックス 32">
              <a:extLst>
                <a:ext uri="{FF2B5EF4-FFF2-40B4-BE49-F238E27FC236}">
                  <a16:creationId xmlns:a16="http://schemas.microsoft.com/office/drawing/2014/main" id="{2BE13100-4E65-6BD6-6D77-DE7048BD3BB4}"/>
                </a:ext>
              </a:extLst>
            </p:cNvPr>
            <p:cNvSpPr txBox="1"/>
            <p:nvPr/>
          </p:nvSpPr>
          <p:spPr>
            <a:xfrm>
              <a:off x="3464653" y="3469459"/>
              <a:ext cx="8305101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4000" dirty="0">
                  <a:solidFill>
                    <a:srgbClr val="FF0066"/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困っている人をまわりの人と協力して（　　　　　　　　　　　）力</a:t>
              </a:r>
            </a:p>
          </p:txBody>
        </p:sp>
      </p:grpSp>
      <p:grpSp>
        <p:nvGrpSpPr>
          <p:cNvPr id="42" name="グループ化 41">
            <a:extLst>
              <a:ext uri="{FF2B5EF4-FFF2-40B4-BE49-F238E27FC236}">
                <a16:creationId xmlns:a16="http://schemas.microsoft.com/office/drawing/2014/main" id="{2FD11BE0-6AA1-0358-7F58-F81C73D7F490}"/>
              </a:ext>
            </a:extLst>
          </p:cNvPr>
          <p:cNvGrpSpPr/>
          <p:nvPr/>
        </p:nvGrpSpPr>
        <p:grpSpPr>
          <a:xfrm>
            <a:off x="2301437" y="4940076"/>
            <a:ext cx="9468317" cy="1394243"/>
            <a:chOff x="2301437" y="4940076"/>
            <a:chExt cx="9468317" cy="1394243"/>
          </a:xfrm>
        </p:grpSpPr>
        <p:sp>
          <p:nvSpPr>
            <p:cNvPr id="37" name="吹き出し: 角を丸めた四角形 36">
              <a:extLst>
                <a:ext uri="{FF2B5EF4-FFF2-40B4-BE49-F238E27FC236}">
                  <a16:creationId xmlns:a16="http://schemas.microsoft.com/office/drawing/2014/main" id="{2F8B258C-3F25-17D0-EBC7-9204584CF32F}"/>
                </a:ext>
              </a:extLst>
            </p:cNvPr>
            <p:cNvSpPr/>
            <p:nvPr/>
          </p:nvSpPr>
          <p:spPr>
            <a:xfrm>
              <a:off x="3326004" y="4940076"/>
              <a:ext cx="8443750" cy="1394243"/>
            </a:xfrm>
            <a:prstGeom prst="wedgeRoundRectCallout">
              <a:avLst>
                <a:gd name="adj1" fmla="val -53718"/>
                <a:gd name="adj2" fmla="val -14516"/>
                <a:gd name="adj3" fmla="val 16667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31" name="図 30">
              <a:extLst>
                <a:ext uri="{FF2B5EF4-FFF2-40B4-BE49-F238E27FC236}">
                  <a16:creationId xmlns:a16="http://schemas.microsoft.com/office/drawing/2014/main" id="{76D46157-824C-999C-9EAB-02232E9F9DB8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2301437" y="5115763"/>
              <a:ext cx="927486" cy="1061177"/>
            </a:xfrm>
            <a:prstGeom prst="rect">
              <a:avLst/>
            </a:prstGeom>
          </p:spPr>
        </p:pic>
        <p:sp>
          <p:nvSpPr>
            <p:cNvPr id="34" name="テキスト ボックス 33">
              <a:extLst>
                <a:ext uri="{FF2B5EF4-FFF2-40B4-BE49-F238E27FC236}">
                  <a16:creationId xmlns:a16="http://schemas.microsoft.com/office/drawing/2014/main" id="{9FCEB46E-E532-3612-53CB-0B68600AB9F4}"/>
                </a:ext>
              </a:extLst>
            </p:cNvPr>
            <p:cNvSpPr txBox="1"/>
            <p:nvPr/>
          </p:nvSpPr>
          <p:spPr>
            <a:xfrm>
              <a:off x="3464653" y="4984631"/>
              <a:ext cx="8305101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4000" dirty="0">
                  <a:solidFill>
                    <a:srgbClr val="FF0066"/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自分を守るために（　　　　　　　　　）たり、</a:t>
              </a:r>
              <a:endParaRPr kumimoji="1" lang="en-US" altLang="ja-JP" sz="4000" dirty="0">
                <a:solidFill>
                  <a:srgbClr val="FF0066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endParaRPr>
            </a:p>
            <a:p>
              <a:r>
                <a:rPr kumimoji="1" lang="ja-JP" altLang="en-US" sz="4000" dirty="0">
                  <a:solidFill>
                    <a:srgbClr val="FF0066"/>
                  </a:solidFill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rPr>
                <a:t>自分を（　　　　　　）にしたりできる力</a:t>
              </a:r>
            </a:p>
          </p:txBody>
        </p:sp>
      </p:grp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27A223CC-2B83-34FD-B787-D5FE40430E79}"/>
              </a:ext>
            </a:extLst>
          </p:cNvPr>
          <p:cNvSpPr txBox="1"/>
          <p:nvPr/>
        </p:nvSpPr>
        <p:spPr>
          <a:xfrm>
            <a:off x="7324016" y="1993936"/>
            <a:ext cx="16610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dirty="0">
                <a:solidFill>
                  <a:schemeClr val="accent6">
                    <a:lumMod val="75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気づく</a:t>
            </a: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8734D583-5F28-1F50-AB0B-998552BCEDF5}"/>
              </a:ext>
            </a:extLst>
          </p:cNvPr>
          <p:cNvSpPr txBox="1"/>
          <p:nvPr/>
        </p:nvSpPr>
        <p:spPr>
          <a:xfrm>
            <a:off x="7489847" y="2596676"/>
            <a:ext cx="321450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dirty="0">
                <a:solidFill>
                  <a:schemeClr val="accent6">
                    <a:lumMod val="75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見逃さない</a:t>
            </a: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D9DB7FD0-F5B7-DE42-33D7-0888DDD6B467}"/>
              </a:ext>
            </a:extLst>
          </p:cNvPr>
          <p:cNvSpPr txBox="1"/>
          <p:nvPr/>
        </p:nvSpPr>
        <p:spPr>
          <a:xfrm>
            <a:off x="4434980" y="4063150"/>
            <a:ext cx="16610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dirty="0">
                <a:solidFill>
                  <a:schemeClr val="accent6">
                    <a:lumMod val="75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助ける</a:t>
            </a: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1AD129AF-1F0F-63F1-2791-DBAD34378D44}"/>
              </a:ext>
            </a:extLst>
          </p:cNvPr>
          <p:cNvSpPr txBox="1"/>
          <p:nvPr/>
        </p:nvSpPr>
        <p:spPr>
          <a:xfrm>
            <a:off x="8239814" y="4979407"/>
            <a:ext cx="16610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dirty="0">
                <a:solidFill>
                  <a:schemeClr val="accent6">
                    <a:lumMod val="75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逃げ</a:t>
            </a: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33D26DD6-B9CA-BDFE-BD9F-F01255A0E898}"/>
              </a:ext>
            </a:extLst>
          </p:cNvPr>
          <p:cNvSpPr txBox="1"/>
          <p:nvPr/>
        </p:nvSpPr>
        <p:spPr>
          <a:xfrm>
            <a:off x="5484918" y="5579264"/>
            <a:ext cx="16610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dirty="0">
                <a:solidFill>
                  <a:schemeClr val="accent6">
                    <a:lumMod val="75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元気</a:t>
            </a:r>
          </a:p>
        </p:txBody>
      </p:sp>
    </p:spTree>
    <p:extLst>
      <p:ext uri="{BB962C8B-B14F-4D97-AF65-F5344CB8AC3E}">
        <p14:creationId xmlns:p14="http://schemas.microsoft.com/office/powerpoint/2010/main" val="131026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4" grpId="0"/>
      <p:bldP spid="45" grpId="0"/>
      <p:bldP spid="46" grpId="0"/>
      <p:bldP spid="47" grpId="0"/>
    </p:bldLst>
  </p:timing>
</p:sld>
</file>

<file path=ppt/theme/theme1.xml><?xml version="1.0" encoding="utf-8"?>
<a:theme xmlns:a="http://schemas.openxmlformats.org/drawingml/2006/main" name="ユーザー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egoe UI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60957322_TF10001108_Win32" id="{08D89365-2E4C-432D-9349-8DF9B80AEEA1}" vid="{010FF314-90DF-4A21-BD0D-ADCBA34234AC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{AA95E5C5-B3A3-499B-99F0-62D759BB9C7D}tf10001108_win32</Template>
  <TotalTime>475</TotalTime>
  <Words>360</Words>
  <Application>Microsoft Office PowerPoint</Application>
  <PresentationFormat>ワイド画面</PresentationFormat>
  <Paragraphs>84</Paragraphs>
  <Slides>6</Slides>
  <Notes>6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1" baseType="lpstr">
      <vt:lpstr>Meiryo UI</vt:lpstr>
      <vt:lpstr>UD デジタル 教科書体 NK-R</vt:lpstr>
      <vt:lpstr>Arial</vt:lpstr>
      <vt:lpstr>Segoe UI</vt:lpstr>
      <vt:lpstr>ユーザー設定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へようこそ</dc:title>
  <dc:creator>松本　英将（学校教育課）</dc:creator>
  <cp:keywords/>
  <cp:lastModifiedBy>佐賀教員0449</cp:lastModifiedBy>
  <cp:revision>64</cp:revision>
  <dcterms:created xsi:type="dcterms:W3CDTF">2024-01-04T23:04:52Z</dcterms:created>
  <dcterms:modified xsi:type="dcterms:W3CDTF">2024-01-19T10:18:55Z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佐賀県暗号化プロパティ">
    <vt:lpwstr>2019-09-12T08:35:35Z</vt:lpwstr>
  </property>
</Properties>
</file>