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7" r:id="rId2"/>
    <p:sldId id="258" r:id="rId3"/>
    <p:sldId id="256" r:id="rId4"/>
    <p:sldId id="259" r:id="rId5"/>
    <p:sldId id="260" r:id="rId6"/>
    <p:sldId id="261" r:id="rId7"/>
    <p:sldId id="266" r:id="rId8"/>
    <p:sldId id="262" r:id="rId9"/>
    <p:sldId id="264" r:id="rId10"/>
    <p:sldId id="267" r:id="rId11"/>
    <p:sldId id="265" r:id="rId12"/>
  </p:sldIdLst>
  <p:sldSz cx="12192000" cy="6858000"/>
  <p:notesSz cx="10018713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CC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169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E480E3B-B958-4768-A520-571017D4FE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08CDB1F-F132-4DD2-B1EF-81FF463A3C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42088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0521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2ED3B6-9FC6-4CD9-B998-2B0F9FC69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E616052-1D7B-4429-9F0E-E41704547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CE627F-6712-4FC8-AA54-063B0CE81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CBC6-1EF4-464B-B57D-330AC72D68F7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629410-F301-4142-990E-66757A28C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270F4E-FAA4-469C-8A9E-79213CA15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BF32-B04D-4A13-BEFF-A2F671E811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218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F2E806-547A-4872-A038-3F55B01AE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93285A7-6E49-4443-93CE-CF70E1F8A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29184A-9469-423A-B908-E1FC8240B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CBC6-1EF4-464B-B57D-330AC72D68F7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88B66F-66E6-4341-9F14-48F9DA33B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DFE302-B09E-46CE-86D2-470E9BBA7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BF32-B04D-4A13-BEFF-A2F671E811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185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8AC2412-1459-47CE-932E-944708C80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2173A23-07A0-48AB-B4AB-1496F1336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1DF134-62E5-4056-B70C-B9AEB2C7E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CBC6-1EF4-464B-B57D-330AC72D68F7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EC7340-EC8D-4277-9596-3E86AEF5D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666CF5-73E5-45A0-A8C6-6F46CD55F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BF32-B04D-4A13-BEFF-A2F671E811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83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251980-0F31-48AD-9067-2E085CAC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0489A9-0CD4-4331-923D-041A007D4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9D1AD8-34E7-448D-9F99-AA59CF8EC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CBC6-1EF4-464B-B57D-330AC72D68F7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6CDF77-320A-4967-81B6-F13C3949F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4A2372-5A6A-43AC-BD08-B306FC33D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BF32-B04D-4A13-BEFF-A2F671E811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51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ADA005-1559-40F6-8E6D-1EBA86D78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40A7930-B530-46C2-BF09-F9C26B33F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666AE4-6504-4E47-8005-C1EE1DE73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CBC6-1EF4-464B-B57D-330AC72D68F7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C896CC-FFC1-418F-A73C-B9A1CE876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BDCA0C-9083-45AF-9E4E-6828F6EFB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BF32-B04D-4A13-BEFF-A2F671E811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767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70A3B2-50F9-4456-83DE-AAD4223D2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967630-7B8A-4495-800D-1D4E28C86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77DBDD5-5B89-4712-A96A-20B205EFD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1195065-7CF1-423B-B92E-D60479670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CBC6-1EF4-464B-B57D-330AC72D68F7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D6605A-BF7A-4328-A58D-65B180160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27D6B88-D696-4E8F-8D7F-56AA0A85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BF32-B04D-4A13-BEFF-A2F671E811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77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C061E7-29E5-4ADB-9E92-3B89F3F88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C8C2778-60FF-4A53-9B2C-317CCD6B1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20739C8-A0EC-4542-B813-968B202D8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0ECE63-5B61-4151-813B-ACEAB574A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586F303-57C9-47C4-B42E-59DA796C6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7BFC3B5-E7D3-4948-9C78-3DD0FCECE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CBC6-1EF4-464B-B57D-330AC72D68F7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BE3142C-B95C-447F-9CA1-E0795C42A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067B7A2-C601-453F-B21F-EE9300C05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BF32-B04D-4A13-BEFF-A2F671E811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789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78DC6C-DF8A-457C-8152-CF23C1080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739DF50-D95A-4BDC-B84C-5AD300005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CBC6-1EF4-464B-B57D-330AC72D68F7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E035475-DF18-4594-9C20-752E3A3A5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6751FA6-3773-49BF-9945-05116A24D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BF32-B04D-4A13-BEFF-A2F671E811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33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9C14FB9-DE47-48FC-B1B1-5E4BDAD53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CBC6-1EF4-464B-B57D-330AC72D68F7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2A29FF1-ECD0-4E9D-B061-4666BA61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F5D39F-9F7A-4341-8D0D-952312EF8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BF32-B04D-4A13-BEFF-A2F671E811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26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2B0C69-FF04-40A4-98B4-F31B4368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275030-06BB-4133-AA8A-C8CB2FD3A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A102D98-ED64-46EB-A748-67C6D2A03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EFB66F8-E873-49CB-A1B9-B7A1A1AEE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CBC6-1EF4-464B-B57D-330AC72D68F7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F9DCD3D-DA73-4251-B109-1596CE58C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67201F-848C-4DB9-9DEC-E5CC249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BF32-B04D-4A13-BEFF-A2F671E811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30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76F383-3A1F-4FA9-AD17-40ED8191D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59EAA46-0A0D-4B78-BFB0-299451B05E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B16CF40-FF83-4B0E-BA4B-4371CB31A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6C84799-0AC7-4D17-A2F5-FD3BDB0BD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CBC6-1EF4-464B-B57D-330AC72D68F7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892707D-21E9-4616-B5D8-4EAEF0E2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D945DC8-BB90-4E23-B671-F14699F76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BF32-B04D-4A13-BEFF-A2F671E811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57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FFF7D4B-ED78-4425-AF6A-583B2C2F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2B60946-E349-4731-AD3F-B0A07FC78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089884-8455-4988-A21C-4F40F3809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CCBC6-1EF4-464B-B57D-330AC72D68F7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6547AA-4470-4007-8D80-5057F7D29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33BD47-FA26-40F2-BAA5-A968BDB27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FBF32-B04D-4A13-BEFF-A2F671E811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84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8.wdp"/><Relationship Id="rId7" Type="http://schemas.microsoft.com/office/2007/relationships/hdphoto" Target="../media/hdphoto1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microsoft.com/office/2007/relationships/hdphoto" Target="../media/hdphoto19.wdp"/><Relationship Id="rId5" Type="http://schemas.microsoft.com/office/2007/relationships/hdphoto" Target="../media/hdphoto16.wdp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18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1.wdp"/><Relationship Id="rId5" Type="http://schemas.microsoft.com/office/2007/relationships/hdphoto" Target="../media/hdphoto7.wdp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3.png"/><Relationship Id="rId4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テキスト, 手紙&#10;&#10;自動的に生成された説明">
            <a:extLst>
              <a:ext uri="{FF2B5EF4-FFF2-40B4-BE49-F238E27FC236}">
                <a16:creationId xmlns:a16="http://schemas.microsoft.com/office/drawing/2014/main" id="{BDB06F64-DF72-49AE-9249-9DD426C79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2613" y1="20238" x2="12613" y2="20238"/>
                        <a14:foregroundMark x1="19820" y1="14286" x2="19820" y2="14286"/>
                        <a14:foregroundMark x1="84685" y1="34524" x2="84685" y2="34524"/>
                        <a14:foregroundMark x1="84685" y1="46429" x2="84685" y2="46429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1859" y="1175173"/>
            <a:ext cx="5348282" cy="4032439"/>
          </a:xfrm>
          <a:prstGeom prst="rect">
            <a:avLst/>
          </a:prstGeom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161539DD-CE26-4B80-A7C5-4B35C369BAF0}"/>
              </a:ext>
            </a:extLst>
          </p:cNvPr>
          <p:cNvGrpSpPr/>
          <p:nvPr/>
        </p:nvGrpSpPr>
        <p:grpSpPr>
          <a:xfrm>
            <a:off x="7179026" y="3540683"/>
            <a:ext cx="3182229" cy="3093929"/>
            <a:chOff x="1464924" y="3560114"/>
            <a:chExt cx="3182229" cy="3093929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4C1F385B-29FA-4C03-BCF8-8EEF25D782C6}"/>
                </a:ext>
              </a:extLst>
            </p:cNvPr>
            <p:cNvSpPr/>
            <p:nvPr/>
          </p:nvSpPr>
          <p:spPr>
            <a:xfrm>
              <a:off x="1464924" y="3715419"/>
              <a:ext cx="3182229" cy="2938624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 descr="グラフィカル ユーザー インターフェイス&#10;&#10;中程度の精度で自動的に生成された説明">
              <a:extLst>
                <a:ext uri="{FF2B5EF4-FFF2-40B4-BE49-F238E27FC236}">
                  <a16:creationId xmlns:a16="http://schemas.microsoft.com/office/drawing/2014/main" id="{62182A5E-ACC6-4559-AC93-7AB266D570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59" b="90845" l="9677" r="89516">
                          <a14:foregroundMark x1="64516" y1="90845" x2="64516" y2="90845"/>
                        </a14:backgroundRemoval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0623" y="3560114"/>
              <a:ext cx="2567032" cy="2931152"/>
            </a:xfrm>
            <a:prstGeom prst="rect">
              <a:avLst/>
            </a:prstGeom>
          </p:spPr>
        </p:pic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97BD44CD-001F-4E71-8145-282B56A9B511}"/>
              </a:ext>
            </a:extLst>
          </p:cNvPr>
          <p:cNvGrpSpPr/>
          <p:nvPr/>
        </p:nvGrpSpPr>
        <p:grpSpPr>
          <a:xfrm>
            <a:off x="1219231" y="3330014"/>
            <a:ext cx="3501708" cy="3256340"/>
            <a:chOff x="7918767" y="284343"/>
            <a:chExt cx="3501708" cy="3256340"/>
          </a:xfrm>
        </p:grpSpPr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78B34F6E-00FC-48FE-BFF6-37EC663E53F0}"/>
                </a:ext>
              </a:extLst>
            </p:cNvPr>
            <p:cNvSpPr/>
            <p:nvPr/>
          </p:nvSpPr>
          <p:spPr>
            <a:xfrm>
              <a:off x="7918767" y="284343"/>
              <a:ext cx="3501708" cy="3256340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 descr="グラフィカル ユーザー インターフェイス&#10;&#10;中程度の精度で自動的に生成された説明">
              <a:extLst>
                <a:ext uri="{FF2B5EF4-FFF2-40B4-BE49-F238E27FC236}">
                  <a16:creationId xmlns:a16="http://schemas.microsoft.com/office/drawing/2014/main" id="{9ECBE4B5-93D2-4BA7-95D0-2E89F41859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874" b="88189" l="10067" r="89262">
                          <a14:foregroundMark x1="14765" y1="34646" x2="14765" y2="34646"/>
                          <a14:foregroundMark x1="20805" y1="24409" x2="20805" y2="24409"/>
                          <a14:foregroundMark x1="18792" y1="40157" x2="18792" y2="40157"/>
                          <a14:foregroundMark x1="79195" y1="17323" x2="79195" y2="17323"/>
                          <a14:foregroundMark x1="79195" y1="12598" x2="79195" y2="12598"/>
                          <a14:foregroundMark x1="79866" y1="27559" x2="79866" y2="27559"/>
                          <a14:foregroundMark x1="81879" y1="25197" x2="81879" y2="25197"/>
                          <a14:foregroundMark x1="65772" y1="14173" x2="65772" y2="14173"/>
                          <a14:foregroundMark x1="69128" y1="26772" x2="69128" y2="26772"/>
                          <a14:foregroundMark x1="79866" y1="37795" x2="79866" y2="37795"/>
                          <a14:foregroundMark x1="80537" y1="34646" x2="80537" y2="34646"/>
                          <a14:foregroundMark x1="81879" y1="40157" x2="81879" y2="40157"/>
                          <a14:foregroundMark x1="83221" y1="37795" x2="83221" y2="37795"/>
                          <a14:foregroundMark x1="82550" y1="28346" x2="82550" y2="28346"/>
                          <a14:foregroundMark x1="82550" y1="33858" x2="82550" y2="33858"/>
                          <a14:foregroundMark x1="77852" y1="40945" x2="77852" y2="40945"/>
                          <a14:foregroundMark x1="80537" y1="41732" x2="80537" y2="41732"/>
                          <a14:foregroundMark x1="83221" y1="41732" x2="83221" y2="41732"/>
                          <a14:foregroundMark x1="75839" y1="18110" x2="75839" y2="18110"/>
                          <a14:foregroundMark x1="74497" y1="14961" x2="74497" y2="14961"/>
                          <a14:foregroundMark x1="73154" y1="11811" x2="73154" y2="11811"/>
                          <a14:foregroundMark x1="74497" y1="8661" x2="74497" y2="8661"/>
                          <a14:foregroundMark x1="77852" y1="8661" x2="77852" y2="8661"/>
                          <a14:foregroundMark x1="79195" y1="11024" x2="79195" y2="11024"/>
                          <a14:foregroundMark x1="81879" y1="11811" x2="81879" y2="11811"/>
                          <a14:foregroundMark x1="80537" y1="15748" x2="80537" y2="15748"/>
                          <a14:foregroundMark x1="82550" y1="13386" x2="82550" y2="13386"/>
                          <a14:foregroundMark x1="81208" y1="17323" x2="81208" y2="17323"/>
                          <a14:foregroundMark x1="79195" y1="20472" x2="79195" y2="20472"/>
                          <a14:foregroundMark x1="82550" y1="21260" x2="82550" y2="21260"/>
                          <a14:foregroundMark x1="83893" y1="30709" x2="83893" y2="30709"/>
                          <a14:foregroundMark x1="41611" y1="88189" x2="41611" y2="88189"/>
                        </a14:backgroundRemoval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04492" y="619831"/>
              <a:ext cx="3296873" cy="2809169"/>
            </a:xfrm>
            <a:prstGeom prst="rect">
              <a:avLst/>
            </a:prstGeom>
          </p:spPr>
        </p:pic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8B07FF46-404D-4593-A36C-23E012F176F9}"/>
              </a:ext>
            </a:extLst>
          </p:cNvPr>
          <p:cNvGrpSpPr/>
          <p:nvPr/>
        </p:nvGrpSpPr>
        <p:grpSpPr>
          <a:xfrm>
            <a:off x="8425255" y="252768"/>
            <a:ext cx="3182229" cy="2938624"/>
            <a:chOff x="938605" y="583009"/>
            <a:chExt cx="3182229" cy="2938624"/>
          </a:xfrm>
        </p:grpSpPr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7BAFA983-A5E5-4FBE-80D7-F8B236A32C87}"/>
                </a:ext>
              </a:extLst>
            </p:cNvPr>
            <p:cNvSpPr/>
            <p:nvPr/>
          </p:nvSpPr>
          <p:spPr>
            <a:xfrm>
              <a:off x="938605" y="583009"/>
              <a:ext cx="3182229" cy="2938624"/>
            </a:xfrm>
            <a:prstGeom prst="ellipse">
              <a:avLst/>
            </a:prstGeom>
            <a:solidFill>
              <a:srgbClr val="FFCC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図 11" descr="グラフィカル ユーザー インターフェイス&#10;&#10;中程度の精度で自動的に生成された説明">
              <a:extLst>
                <a:ext uri="{FF2B5EF4-FFF2-40B4-BE49-F238E27FC236}">
                  <a16:creationId xmlns:a16="http://schemas.microsoft.com/office/drawing/2014/main" id="{2E495E3D-0EC4-4428-B295-03A29F82A0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850" b="89381" l="9709" r="89320">
                          <a14:foregroundMark x1="61165" y1="89381" x2="61165" y2="89381"/>
                          <a14:foregroundMark x1="56311" y1="8850" x2="56311" y2="8850"/>
                          <a14:foregroundMark x1="69903" y1="87611" x2="69903" y2="87611"/>
                          <a14:foregroundMark x1="72816" y1="86726" x2="72816" y2="86726"/>
                          <a14:backgroundMark x1="72816" y1="88496" x2="72816" y2="88496"/>
                        </a14:backgroundRemoval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62106" y="706833"/>
              <a:ext cx="2350022" cy="2591053"/>
            </a:xfrm>
            <a:prstGeom prst="rect">
              <a:avLst/>
            </a:prstGeom>
          </p:spPr>
        </p:pic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D8EDE64-7E98-495E-8CD1-6370BD6716DE}"/>
              </a:ext>
            </a:extLst>
          </p:cNvPr>
          <p:cNvSpPr txBox="1"/>
          <p:nvPr/>
        </p:nvSpPr>
        <p:spPr>
          <a:xfrm>
            <a:off x="350256" y="549657"/>
            <a:ext cx="6753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「いのち」って　なんだろう？</a:t>
            </a:r>
          </a:p>
        </p:txBody>
      </p:sp>
    </p:spTree>
    <p:extLst>
      <p:ext uri="{BB962C8B-B14F-4D97-AF65-F5344CB8AC3E}">
        <p14:creationId xmlns:p14="http://schemas.microsoft.com/office/powerpoint/2010/main" val="142791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1502ACF-9D55-4B13-BE4B-D7787A821636}"/>
              </a:ext>
            </a:extLst>
          </p:cNvPr>
          <p:cNvSpPr txBox="1"/>
          <p:nvPr/>
        </p:nvSpPr>
        <p:spPr>
          <a:xfrm>
            <a:off x="1997052" y="2541428"/>
            <a:ext cx="8825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わたしたちの「いのち」は</a:t>
            </a:r>
            <a:endParaRPr kumimoji="1" lang="en-US" altLang="ja-JP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　　　　　　　　　　　どこからきたの？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350CDEF-E685-40F6-959F-2D8CA6BA6C7E}"/>
              </a:ext>
            </a:extLst>
          </p:cNvPr>
          <p:cNvSpPr/>
          <p:nvPr/>
        </p:nvSpPr>
        <p:spPr>
          <a:xfrm>
            <a:off x="400050" y="342900"/>
            <a:ext cx="11430000" cy="61341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8B52BD6-F472-4FBC-80F7-09F06828F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2269" y="4516680"/>
            <a:ext cx="815411" cy="17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8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グループ化 152">
            <a:extLst>
              <a:ext uri="{FF2B5EF4-FFF2-40B4-BE49-F238E27FC236}">
                <a16:creationId xmlns:a16="http://schemas.microsoft.com/office/drawing/2014/main" id="{FEC12377-7565-4335-91D7-0357C6A3BC34}"/>
              </a:ext>
            </a:extLst>
          </p:cNvPr>
          <p:cNvGrpSpPr/>
          <p:nvPr/>
        </p:nvGrpSpPr>
        <p:grpSpPr>
          <a:xfrm>
            <a:off x="1817453" y="477257"/>
            <a:ext cx="8358678" cy="350140"/>
            <a:chOff x="1817453" y="477257"/>
            <a:chExt cx="8358678" cy="350140"/>
          </a:xfrm>
        </p:grpSpPr>
        <p:grpSp>
          <p:nvGrpSpPr>
            <p:cNvPr id="58" name="グループ化 57">
              <a:extLst>
                <a:ext uri="{FF2B5EF4-FFF2-40B4-BE49-F238E27FC236}">
                  <a16:creationId xmlns:a16="http://schemas.microsoft.com/office/drawing/2014/main" id="{CCCFFFEA-63E8-4706-B6A3-DB17F85E114E}"/>
                </a:ext>
              </a:extLst>
            </p:cNvPr>
            <p:cNvGrpSpPr/>
            <p:nvPr/>
          </p:nvGrpSpPr>
          <p:grpSpPr>
            <a:xfrm>
              <a:off x="1817453" y="586168"/>
              <a:ext cx="1997193" cy="241229"/>
              <a:chOff x="3411954" y="1396609"/>
              <a:chExt cx="2766397" cy="291611"/>
            </a:xfrm>
          </p:grpSpPr>
          <p:grpSp>
            <p:nvGrpSpPr>
              <p:cNvPr id="59" name="グループ化 58">
                <a:extLst>
                  <a:ext uri="{FF2B5EF4-FFF2-40B4-BE49-F238E27FC236}">
                    <a16:creationId xmlns:a16="http://schemas.microsoft.com/office/drawing/2014/main" id="{6F148168-D099-4BC6-9865-36EA08629D76}"/>
                  </a:ext>
                </a:extLst>
              </p:cNvPr>
              <p:cNvGrpSpPr/>
              <p:nvPr/>
            </p:nvGrpSpPr>
            <p:grpSpPr>
              <a:xfrm>
                <a:off x="3411954" y="1435941"/>
                <a:ext cx="669290" cy="252279"/>
                <a:chOff x="9827799" y="3498544"/>
                <a:chExt cx="669290" cy="252279"/>
              </a:xfrm>
            </p:grpSpPr>
            <p:pic>
              <p:nvPicPr>
                <p:cNvPr id="69" name="図 68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E58C1974-AE5F-4381-8D3A-5A8E99679D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827799" y="3509595"/>
                  <a:ext cx="306370" cy="241228"/>
                </a:xfrm>
                <a:prstGeom prst="rect">
                  <a:avLst/>
                </a:prstGeom>
              </p:spPr>
            </p:pic>
            <p:pic>
              <p:nvPicPr>
                <p:cNvPr id="70" name="図 69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793A689B-D8D7-4B6C-9930-7A7A88D634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190719" y="3498544"/>
                  <a:ext cx="306370" cy="241228"/>
                </a:xfrm>
                <a:prstGeom prst="rect">
                  <a:avLst/>
                </a:prstGeom>
              </p:spPr>
            </p:pic>
          </p:grpSp>
          <p:grpSp>
            <p:nvGrpSpPr>
              <p:cNvPr id="60" name="グループ化 59">
                <a:extLst>
                  <a:ext uri="{FF2B5EF4-FFF2-40B4-BE49-F238E27FC236}">
                    <a16:creationId xmlns:a16="http://schemas.microsoft.com/office/drawing/2014/main" id="{A72EDA69-F459-4A2C-8B09-800BDD3F8288}"/>
                  </a:ext>
                </a:extLst>
              </p:cNvPr>
              <p:cNvGrpSpPr/>
              <p:nvPr/>
            </p:nvGrpSpPr>
            <p:grpSpPr>
              <a:xfrm>
                <a:off x="4134791" y="1424890"/>
                <a:ext cx="669290" cy="252279"/>
                <a:chOff x="9827799" y="3498544"/>
                <a:chExt cx="669290" cy="252279"/>
              </a:xfrm>
            </p:grpSpPr>
            <p:pic>
              <p:nvPicPr>
                <p:cNvPr id="67" name="図 66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08646A19-7533-4BEA-A536-CA8D355AAD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827799" y="3509595"/>
                  <a:ext cx="306370" cy="241228"/>
                </a:xfrm>
                <a:prstGeom prst="rect">
                  <a:avLst/>
                </a:prstGeom>
              </p:spPr>
            </p:pic>
            <p:pic>
              <p:nvPicPr>
                <p:cNvPr id="68" name="図 67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109E062C-599B-4C00-8434-A1B750B067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190719" y="3498544"/>
                  <a:ext cx="306370" cy="241228"/>
                </a:xfrm>
                <a:prstGeom prst="rect">
                  <a:avLst/>
                </a:prstGeom>
              </p:spPr>
            </p:pic>
          </p:grpSp>
          <p:grpSp>
            <p:nvGrpSpPr>
              <p:cNvPr id="61" name="グループ化 60">
                <a:extLst>
                  <a:ext uri="{FF2B5EF4-FFF2-40B4-BE49-F238E27FC236}">
                    <a16:creationId xmlns:a16="http://schemas.microsoft.com/office/drawing/2014/main" id="{80FE6AA5-53D6-4652-A934-FC03E7A3C44E}"/>
                  </a:ext>
                </a:extLst>
              </p:cNvPr>
              <p:cNvGrpSpPr/>
              <p:nvPr/>
            </p:nvGrpSpPr>
            <p:grpSpPr>
              <a:xfrm>
                <a:off x="4830344" y="1410070"/>
                <a:ext cx="669290" cy="252279"/>
                <a:chOff x="9827799" y="3498544"/>
                <a:chExt cx="669290" cy="252279"/>
              </a:xfrm>
            </p:grpSpPr>
            <p:pic>
              <p:nvPicPr>
                <p:cNvPr id="65" name="図 64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9BD04774-4541-4C4F-BE99-E0EAA2E4CC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827799" y="3509595"/>
                  <a:ext cx="306370" cy="241228"/>
                </a:xfrm>
                <a:prstGeom prst="rect">
                  <a:avLst/>
                </a:prstGeom>
              </p:spPr>
            </p:pic>
            <p:pic>
              <p:nvPicPr>
                <p:cNvPr id="66" name="図 65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30E74580-963C-4AA0-8665-C246F18900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190719" y="3498544"/>
                  <a:ext cx="306370" cy="241228"/>
                </a:xfrm>
                <a:prstGeom prst="rect">
                  <a:avLst/>
                </a:prstGeom>
              </p:spPr>
            </p:pic>
          </p:grpSp>
          <p:grpSp>
            <p:nvGrpSpPr>
              <p:cNvPr id="62" name="グループ化 61">
                <a:extLst>
                  <a:ext uri="{FF2B5EF4-FFF2-40B4-BE49-F238E27FC236}">
                    <a16:creationId xmlns:a16="http://schemas.microsoft.com/office/drawing/2014/main" id="{B5E3C575-A263-4EC8-9DFB-5D8147E8DD09}"/>
                  </a:ext>
                </a:extLst>
              </p:cNvPr>
              <p:cNvGrpSpPr/>
              <p:nvPr/>
            </p:nvGrpSpPr>
            <p:grpSpPr>
              <a:xfrm>
                <a:off x="5509061" y="1396609"/>
                <a:ext cx="669290" cy="252279"/>
                <a:chOff x="9827799" y="3498544"/>
                <a:chExt cx="669290" cy="252279"/>
              </a:xfrm>
            </p:grpSpPr>
            <p:pic>
              <p:nvPicPr>
                <p:cNvPr id="63" name="図 62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C641BD6C-684A-4FC9-96AD-60B04C5F68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827799" y="3509595"/>
                  <a:ext cx="306370" cy="241228"/>
                </a:xfrm>
                <a:prstGeom prst="rect">
                  <a:avLst/>
                </a:prstGeom>
              </p:spPr>
            </p:pic>
            <p:pic>
              <p:nvPicPr>
                <p:cNvPr id="64" name="図 63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3D155368-E215-4027-BFFE-F65CEDE098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190719" y="3498544"/>
                  <a:ext cx="306370" cy="2412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1" name="グループ化 70">
              <a:extLst>
                <a:ext uri="{FF2B5EF4-FFF2-40B4-BE49-F238E27FC236}">
                  <a16:creationId xmlns:a16="http://schemas.microsoft.com/office/drawing/2014/main" id="{7C2E387B-AE3D-41B3-8E34-18D0AE7B27F2}"/>
                </a:ext>
              </a:extLst>
            </p:cNvPr>
            <p:cNvGrpSpPr/>
            <p:nvPr/>
          </p:nvGrpSpPr>
          <p:grpSpPr>
            <a:xfrm>
              <a:off x="3942060" y="553631"/>
              <a:ext cx="1997193" cy="241229"/>
              <a:chOff x="3411954" y="1396609"/>
              <a:chExt cx="2766397" cy="291611"/>
            </a:xfrm>
          </p:grpSpPr>
          <p:grpSp>
            <p:nvGrpSpPr>
              <p:cNvPr id="72" name="グループ化 71">
                <a:extLst>
                  <a:ext uri="{FF2B5EF4-FFF2-40B4-BE49-F238E27FC236}">
                    <a16:creationId xmlns:a16="http://schemas.microsoft.com/office/drawing/2014/main" id="{5BA990BA-5DD5-464D-BCE1-DEB7B0BF781A}"/>
                  </a:ext>
                </a:extLst>
              </p:cNvPr>
              <p:cNvGrpSpPr/>
              <p:nvPr/>
            </p:nvGrpSpPr>
            <p:grpSpPr>
              <a:xfrm>
                <a:off x="3411954" y="1435941"/>
                <a:ext cx="669290" cy="252279"/>
                <a:chOff x="9827799" y="3498544"/>
                <a:chExt cx="669290" cy="252279"/>
              </a:xfrm>
            </p:grpSpPr>
            <p:pic>
              <p:nvPicPr>
                <p:cNvPr id="82" name="図 81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F554A9E0-5B6E-49DF-8CE6-AE2D93D247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827799" y="3509595"/>
                  <a:ext cx="306370" cy="241228"/>
                </a:xfrm>
                <a:prstGeom prst="rect">
                  <a:avLst/>
                </a:prstGeom>
              </p:spPr>
            </p:pic>
            <p:pic>
              <p:nvPicPr>
                <p:cNvPr id="83" name="図 82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925E2AF9-B3A6-4928-BB89-68EA689A48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190719" y="3498544"/>
                  <a:ext cx="306370" cy="241228"/>
                </a:xfrm>
                <a:prstGeom prst="rect">
                  <a:avLst/>
                </a:prstGeom>
              </p:spPr>
            </p:pic>
          </p:grpSp>
          <p:grpSp>
            <p:nvGrpSpPr>
              <p:cNvPr id="73" name="グループ化 72">
                <a:extLst>
                  <a:ext uri="{FF2B5EF4-FFF2-40B4-BE49-F238E27FC236}">
                    <a16:creationId xmlns:a16="http://schemas.microsoft.com/office/drawing/2014/main" id="{E00AEE17-C227-447F-9EC1-29287B29C27D}"/>
                  </a:ext>
                </a:extLst>
              </p:cNvPr>
              <p:cNvGrpSpPr/>
              <p:nvPr/>
            </p:nvGrpSpPr>
            <p:grpSpPr>
              <a:xfrm>
                <a:off x="4134791" y="1424890"/>
                <a:ext cx="669290" cy="252279"/>
                <a:chOff x="9827799" y="3498544"/>
                <a:chExt cx="669290" cy="252279"/>
              </a:xfrm>
            </p:grpSpPr>
            <p:pic>
              <p:nvPicPr>
                <p:cNvPr id="80" name="図 79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11A8BAA3-8BA0-46EC-8C8D-C67504BD46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827799" y="3509595"/>
                  <a:ext cx="306370" cy="241228"/>
                </a:xfrm>
                <a:prstGeom prst="rect">
                  <a:avLst/>
                </a:prstGeom>
              </p:spPr>
            </p:pic>
            <p:pic>
              <p:nvPicPr>
                <p:cNvPr id="81" name="図 80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95AFA0CD-4660-4575-9720-EC971A38AC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190719" y="3498544"/>
                  <a:ext cx="306370" cy="241228"/>
                </a:xfrm>
                <a:prstGeom prst="rect">
                  <a:avLst/>
                </a:prstGeom>
              </p:spPr>
            </p:pic>
          </p:grpSp>
          <p:grpSp>
            <p:nvGrpSpPr>
              <p:cNvPr id="74" name="グループ化 73">
                <a:extLst>
                  <a:ext uri="{FF2B5EF4-FFF2-40B4-BE49-F238E27FC236}">
                    <a16:creationId xmlns:a16="http://schemas.microsoft.com/office/drawing/2014/main" id="{1418BC68-F8A9-426B-B981-70169F960E00}"/>
                  </a:ext>
                </a:extLst>
              </p:cNvPr>
              <p:cNvGrpSpPr/>
              <p:nvPr/>
            </p:nvGrpSpPr>
            <p:grpSpPr>
              <a:xfrm>
                <a:off x="4830344" y="1410070"/>
                <a:ext cx="669290" cy="252279"/>
                <a:chOff x="9827799" y="3498544"/>
                <a:chExt cx="669290" cy="252279"/>
              </a:xfrm>
            </p:grpSpPr>
            <p:pic>
              <p:nvPicPr>
                <p:cNvPr id="78" name="図 77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7AF18765-C89E-41C1-81D5-0AA7C97545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827799" y="3509595"/>
                  <a:ext cx="306370" cy="241228"/>
                </a:xfrm>
                <a:prstGeom prst="rect">
                  <a:avLst/>
                </a:prstGeom>
              </p:spPr>
            </p:pic>
            <p:pic>
              <p:nvPicPr>
                <p:cNvPr id="79" name="図 78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B5CC130E-EABB-4215-9C76-BCE88D697A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190719" y="3498544"/>
                  <a:ext cx="306370" cy="241228"/>
                </a:xfrm>
                <a:prstGeom prst="rect">
                  <a:avLst/>
                </a:prstGeom>
              </p:spPr>
            </p:pic>
          </p:grpSp>
          <p:grpSp>
            <p:nvGrpSpPr>
              <p:cNvPr id="75" name="グループ化 74">
                <a:extLst>
                  <a:ext uri="{FF2B5EF4-FFF2-40B4-BE49-F238E27FC236}">
                    <a16:creationId xmlns:a16="http://schemas.microsoft.com/office/drawing/2014/main" id="{E68D4A8F-3549-4FD3-95FD-7AC9B2030569}"/>
                  </a:ext>
                </a:extLst>
              </p:cNvPr>
              <p:cNvGrpSpPr/>
              <p:nvPr/>
            </p:nvGrpSpPr>
            <p:grpSpPr>
              <a:xfrm>
                <a:off x="5509061" y="1396609"/>
                <a:ext cx="669290" cy="252279"/>
                <a:chOff x="9827799" y="3498544"/>
                <a:chExt cx="669290" cy="252279"/>
              </a:xfrm>
            </p:grpSpPr>
            <p:pic>
              <p:nvPicPr>
                <p:cNvPr id="76" name="図 75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6595E1DB-7984-4A31-9F20-A9D1CC5EC6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827799" y="3509595"/>
                  <a:ext cx="306370" cy="241228"/>
                </a:xfrm>
                <a:prstGeom prst="rect">
                  <a:avLst/>
                </a:prstGeom>
              </p:spPr>
            </p:pic>
            <p:pic>
              <p:nvPicPr>
                <p:cNvPr id="77" name="図 76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8C94EBF6-537C-4AED-AF9C-C0241CB2ED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190719" y="3498544"/>
                  <a:ext cx="306370" cy="2412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4" name="グループ化 83">
              <a:extLst>
                <a:ext uri="{FF2B5EF4-FFF2-40B4-BE49-F238E27FC236}">
                  <a16:creationId xmlns:a16="http://schemas.microsoft.com/office/drawing/2014/main" id="{FB94AF30-82FB-4B1E-AF5A-AD4382FEA09F}"/>
                </a:ext>
              </a:extLst>
            </p:cNvPr>
            <p:cNvGrpSpPr/>
            <p:nvPr/>
          </p:nvGrpSpPr>
          <p:grpSpPr>
            <a:xfrm>
              <a:off x="6054331" y="522611"/>
              <a:ext cx="1997193" cy="241229"/>
              <a:chOff x="3411954" y="1396609"/>
              <a:chExt cx="2766397" cy="291611"/>
            </a:xfrm>
          </p:grpSpPr>
          <p:grpSp>
            <p:nvGrpSpPr>
              <p:cNvPr id="85" name="グループ化 84">
                <a:extLst>
                  <a:ext uri="{FF2B5EF4-FFF2-40B4-BE49-F238E27FC236}">
                    <a16:creationId xmlns:a16="http://schemas.microsoft.com/office/drawing/2014/main" id="{A7EB6FEF-D52A-4349-A81E-55E2F63FFBBA}"/>
                  </a:ext>
                </a:extLst>
              </p:cNvPr>
              <p:cNvGrpSpPr/>
              <p:nvPr/>
            </p:nvGrpSpPr>
            <p:grpSpPr>
              <a:xfrm>
                <a:off x="3411954" y="1435941"/>
                <a:ext cx="669290" cy="252279"/>
                <a:chOff x="9827799" y="3498544"/>
                <a:chExt cx="669290" cy="252279"/>
              </a:xfrm>
            </p:grpSpPr>
            <p:pic>
              <p:nvPicPr>
                <p:cNvPr id="95" name="図 94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0A7E274E-086D-4C5A-92F0-C9381689D0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827799" y="3509595"/>
                  <a:ext cx="306370" cy="241228"/>
                </a:xfrm>
                <a:prstGeom prst="rect">
                  <a:avLst/>
                </a:prstGeom>
              </p:spPr>
            </p:pic>
            <p:pic>
              <p:nvPicPr>
                <p:cNvPr id="96" name="図 95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B5AB8589-739C-40CE-B497-D17561D19D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190719" y="3498544"/>
                  <a:ext cx="306370" cy="241228"/>
                </a:xfrm>
                <a:prstGeom prst="rect">
                  <a:avLst/>
                </a:prstGeom>
              </p:spPr>
            </p:pic>
          </p:grpSp>
          <p:grpSp>
            <p:nvGrpSpPr>
              <p:cNvPr id="86" name="グループ化 85">
                <a:extLst>
                  <a:ext uri="{FF2B5EF4-FFF2-40B4-BE49-F238E27FC236}">
                    <a16:creationId xmlns:a16="http://schemas.microsoft.com/office/drawing/2014/main" id="{4F2E877D-7FAB-4366-BC02-56A54C6E16FB}"/>
                  </a:ext>
                </a:extLst>
              </p:cNvPr>
              <p:cNvGrpSpPr/>
              <p:nvPr/>
            </p:nvGrpSpPr>
            <p:grpSpPr>
              <a:xfrm>
                <a:off x="4134791" y="1424890"/>
                <a:ext cx="669290" cy="252279"/>
                <a:chOff x="9827799" y="3498544"/>
                <a:chExt cx="669290" cy="252279"/>
              </a:xfrm>
            </p:grpSpPr>
            <p:pic>
              <p:nvPicPr>
                <p:cNvPr id="93" name="図 92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9F0A322E-AC9B-4EDE-AE0D-FB405C9433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827799" y="3509595"/>
                  <a:ext cx="306370" cy="241228"/>
                </a:xfrm>
                <a:prstGeom prst="rect">
                  <a:avLst/>
                </a:prstGeom>
              </p:spPr>
            </p:pic>
            <p:pic>
              <p:nvPicPr>
                <p:cNvPr id="94" name="図 93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84E9FF54-A26B-4CE4-8052-0440C87136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190719" y="3498544"/>
                  <a:ext cx="306370" cy="241228"/>
                </a:xfrm>
                <a:prstGeom prst="rect">
                  <a:avLst/>
                </a:prstGeom>
              </p:spPr>
            </p:pic>
          </p:grpSp>
          <p:grpSp>
            <p:nvGrpSpPr>
              <p:cNvPr id="87" name="グループ化 86">
                <a:extLst>
                  <a:ext uri="{FF2B5EF4-FFF2-40B4-BE49-F238E27FC236}">
                    <a16:creationId xmlns:a16="http://schemas.microsoft.com/office/drawing/2014/main" id="{5932A2B5-F608-42B7-91D3-856A4C859D92}"/>
                  </a:ext>
                </a:extLst>
              </p:cNvPr>
              <p:cNvGrpSpPr/>
              <p:nvPr/>
            </p:nvGrpSpPr>
            <p:grpSpPr>
              <a:xfrm>
                <a:off x="4830344" y="1410070"/>
                <a:ext cx="669290" cy="252279"/>
                <a:chOff x="9827799" y="3498544"/>
                <a:chExt cx="669290" cy="252279"/>
              </a:xfrm>
            </p:grpSpPr>
            <p:pic>
              <p:nvPicPr>
                <p:cNvPr id="91" name="図 90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16028C7B-C41D-4BB8-9C8E-F06DB54DCA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827799" y="3509595"/>
                  <a:ext cx="306370" cy="241228"/>
                </a:xfrm>
                <a:prstGeom prst="rect">
                  <a:avLst/>
                </a:prstGeom>
              </p:spPr>
            </p:pic>
            <p:pic>
              <p:nvPicPr>
                <p:cNvPr id="92" name="図 91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57548B16-5176-4658-AB16-B0DBBA005A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190719" y="3498544"/>
                  <a:ext cx="306370" cy="241228"/>
                </a:xfrm>
                <a:prstGeom prst="rect">
                  <a:avLst/>
                </a:prstGeom>
              </p:spPr>
            </p:pic>
          </p:grpSp>
          <p:grpSp>
            <p:nvGrpSpPr>
              <p:cNvPr id="88" name="グループ化 87">
                <a:extLst>
                  <a:ext uri="{FF2B5EF4-FFF2-40B4-BE49-F238E27FC236}">
                    <a16:creationId xmlns:a16="http://schemas.microsoft.com/office/drawing/2014/main" id="{49DDCD9A-D819-40B2-A6D5-FE1520CC1071}"/>
                  </a:ext>
                </a:extLst>
              </p:cNvPr>
              <p:cNvGrpSpPr/>
              <p:nvPr/>
            </p:nvGrpSpPr>
            <p:grpSpPr>
              <a:xfrm>
                <a:off x="5509061" y="1396609"/>
                <a:ext cx="669290" cy="252279"/>
                <a:chOff x="9827799" y="3498544"/>
                <a:chExt cx="669290" cy="252279"/>
              </a:xfrm>
            </p:grpSpPr>
            <p:pic>
              <p:nvPicPr>
                <p:cNvPr id="89" name="図 88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C7750A8A-9E8D-42DF-A987-591CAD07B6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827799" y="3509595"/>
                  <a:ext cx="306370" cy="241228"/>
                </a:xfrm>
                <a:prstGeom prst="rect">
                  <a:avLst/>
                </a:prstGeom>
              </p:spPr>
            </p:pic>
            <p:pic>
              <p:nvPicPr>
                <p:cNvPr id="90" name="図 89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F04703B8-A808-45FC-83E4-C96305413A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190719" y="3498544"/>
                  <a:ext cx="306370" cy="2412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7" name="グループ化 96">
              <a:extLst>
                <a:ext uri="{FF2B5EF4-FFF2-40B4-BE49-F238E27FC236}">
                  <a16:creationId xmlns:a16="http://schemas.microsoft.com/office/drawing/2014/main" id="{C24CF849-6BBD-4B94-891C-9B756F0FA0EB}"/>
                </a:ext>
              </a:extLst>
            </p:cNvPr>
            <p:cNvGrpSpPr/>
            <p:nvPr/>
          </p:nvGrpSpPr>
          <p:grpSpPr>
            <a:xfrm>
              <a:off x="8178938" y="477257"/>
              <a:ext cx="1997193" cy="241229"/>
              <a:chOff x="3411954" y="1396609"/>
              <a:chExt cx="2766397" cy="291611"/>
            </a:xfrm>
          </p:grpSpPr>
          <p:grpSp>
            <p:nvGrpSpPr>
              <p:cNvPr id="98" name="グループ化 97">
                <a:extLst>
                  <a:ext uri="{FF2B5EF4-FFF2-40B4-BE49-F238E27FC236}">
                    <a16:creationId xmlns:a16="http://schemas.microsoft.com/office/drawing/2014/main" id="{9A7D0ECB-BE29-4A3A-8F45-E0D803D70EC3}"/>
                  </a:ext>
                </a:extLst>
              </p:cNvPr>
              <p:cNvGrpSpPr/>
              <p:nvPr/>
            </p:nvGrpSpPr>
            <p:grpSpPr>
              <a:xfrm>
                <a:off x="3411954" y="1435941"/>
                <a:ext cx="669290" cy="252279"/>
                <a:chOff x="9827799" y="3498544"/>
                <a:chExt cx="669290" cy="252279"/>
              </a:xfrm>
            </p:grpSpPr>
            <p:pic>
              <p:nvPicPr>
                <p:cNvPr id="108" name="図 107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2966903C-AE65-4FBF-A8CF-529D558FBF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827799" y="3509595"/>
                  <a:ext cx="306370" cy="241228"/>
                </a:xfrm>
                <a:prstGeom prst="rect">
                  <a:avLst/>
                </a:prstGeom>
              </p:spPr>
            </p:pic>
            <p:pic>
              <p:nvPicPr>
                <p:cNvPr id="109" name="図 108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99DE3278-D421-49A1-8D07-B5B2AE3D3A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190719" y="3498544"/>
                  <a:ext cx="306370" cy="241228"/>
                </a:xfrm>
                <a:prstGeom prst="rect">
                  <a:avLst/>
                </a:prstGeom>
              </p:spPr>
            </p:pic>
          </p:grpSp>
          <p:grpSp>
            <p:nvGrpSpPr>
              <p:cNvPr id="99" name="グループ化 98">
                <a:extLst>
                  <a:ext uri="{FF2B5EF4-FFF2-40B4-BE49-F238E27FC236}">
                    <a16:creationId xmlns:a16="http://schemas.microsoft.com/office/drawing/2014/main" id="{8E252F1D-6262-458A-9628-9B9DA49AF85C}"/>
                  </a:ext>
                </a:extLst>
              </p:cNvPr>
              <p:cNvGrpSpPr/>
              <p:nvPr/>
            </p:nvGrpSpPr>
            <p:grpSpPr>
              <a:xfrm>
                <a:off x="4134791" y="1424890"/>
                <a:ext cx="669290" cy="252279"/>
                <a:chOff x="9827799" y="3498544"/>
                <a:chExt cx="669290" cy="252279"/>
              </a:xfrm>
            </p:grpSpPr>
            <p:pic>
              <p:nvPicPr>
                <p:cNvPr id="106" name="図 105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0C49F9CD-4C97-45F1-B53A-D10A863005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827799" y="3509595"/>
                  <a:ext cx="306370" cy="241228"/>
                </a:xfrm>
                <a:prstGeom prst="rect">
                  <a:avLst/>
                </a:prstGeom>
              </p:spPr>
            </p:pic>
            <p:pic>
              <p:nvPicPr>
                <p:cNvPr id="107" name="図 106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18B874C3-F666-4102-BBA8-3337351893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190719" y="3498544"/>
                  <a:ext cx="306370" cy="241228"/>
                </a:xfrm>
                <a:prstGeom prst="rect">
                  <a:avLst/>
                </a:prstGeom>
              </p:spPr>
            </p:pic>
          </p:grpSp>
          <p:grpSp>
            <p:nvGrpSpPr>
              <p:cNvPr id="100" name="グループ化 99">
                <a:extLst>
                  <a:ext uri="{FF2B5EF4-FFF2-40B4-BE49-F238E27FC236}">
                    <a16:creationId xmlns:a16="http://schemas.microsoft.com/office/drawing/2014/main" id="{1725E39A-C706-4F16-84F9-27E2DF7E3FE7}"/>
                  </a:ext>
                </a:extLst>
              </p:cNvPr>
              <p:cNvGrpSpPr/>
              <p:nvPr/>
            </p:nvGrpSpPr>
            <p:grpSpPr>
              <a:xfrm>
                <a:off x="4830344" y="1410070"/>
                <a:ext cx="669290" cy="252279"/>
                <a:chOff x="9827799" y="3498544"/>
                <a:chExt cx="669290" cy="252279"/>
              </a:xfrm>
            </p:grpSpPr>
            <p:pic>
              <p:nvPicPr>
                <p:cNvPr id="104" name="図 103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1623241A-2358-4F62-8E60-9F10D799B2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827799" y="3509595"/>
                  <a:ext cx="306370" cy="241228"/>
                </a:xfrm>
                <a:prstGeom prst="rect">
                  <a:avLst/>
                </a:prstGeom>
              </p:spPr>
            </p:pic>
            <p:pic>
              <p:nvPicPr>
                <p:cNvPr id="105" name="図 104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36BDF3DF-FC1B-49EB-A6B7-BC782FC95D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190719" y="3498544"/>
                  <a:ext cx="306370" cy="241228"/>
                </a:xfrm>
                <a:prstGeom prst="rect">
                  <a:avLst/>
                </a:prstGeom>
              </p:spPr>
            </p:pic>
          </p:grpSp>
          <p:grpSp>
            <p:nvGrpSpPr>
              <p:cNvPr id="101" name="グループ化 100">
                <a:extLst>
                  <a:ext uri="{FF2B5EF4-FFF2-40B4-BE49-F238E27FC236}">
                    <a16:creationId xmlns:a16="http://schemas.microsoft.com/office/drawing/2014/main" id="{2F175D3C-DC34-4099-9732-2D08CD6B73FE}"/>
                  </a:ext>
                </a:extLst>
              </p:cNvPr>
              <p:cNvGrpSpPr/>
              <p:nvPr/>
            </p:nvGrpSpPr>
            <p:grpSpPr>
              <a:xfrm>
                <a:off x="5509061" y="1396609"/>
                <a:ext cx="669290" cy="252279"/>
                <a:chOff x="9827799" y="3498544"/>
                <a:chExt cx="669290" cy="252279"/>
              </a:xfrm>
            </p:grpSpPr>
            <p:pic>
              <p:nvPicPr>
                <p:cNvPr id="102" name="図 101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FEA8DE1C-2A7C-4F03-8B55-D055F77679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827799" y="3509595"/>
                  <a:ext cx="306370" cy="241228"/>
                </a:xfrm>
                <a:prstGeom prst="rect">
                  <a:avLst/>
                </a:prstGeom>
              </p:spPr>
            </p:pic>
            <p:pic>
              <p:nvPicPr>
                <p:cNvPr id="103" name="図 102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C5C4AF91-DABF-4DFC-9C6A-4766118F70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190719" y="3498544"/>
                  <a:ext cx="306370" cy="24122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15" name="グループ化 114">
            <a:extLst>
              <a:ext uri="{FF2B5EF4-FFF2-40B4-BE49-F238E27FC236}">
                <a16:creationId xmlns:a16="http://schemas.microsoft.com/office/drawing/2014/main" id="{7157BC83-9143-49B6-AF86-033839ACB1BB}"/>
              </a:ext>
            </a:extLst>
          </p:cNvPr>
          <p:cNvGrpSpPr/>
          <p:nvPr/>
        </p:nvGrpSpPr>
        <p:grpSpPr>
          <a:xfrm>
            <a:off x="4949505" y="4118994"/>
            <a:ext cx="2130804" cy="2567032"/>
            <a:chOff x="4949505" y="4118994"/>
            <a:chExt cx="2130804" cy="2567032"/>
          </a:xfrm>
        </p:grpSpPr>
        <p:pic>
          <p:nvPicPr>
            <p:cNvPr id="3" name="図 2" descr="テキスト, 手紙&#10;&#10;自動的に生成された説明">
              <a:extLst>
                <a:ext uri="{FF2B5EF4-FFF2-40B4-BE49-F238E27FC236}">
                  <a16:creationId xmlns:a16="http://schemas.microsoft.com/office/drawing/2014/main" id="{0E57C165-A0D5-427B-8606-EDDD2AE6B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9505" y="4118994"/>
              <a:ext cx="2130804" cy="2567032"/>
            </a:xfrm>
            <a:prstGeom prst="rect">
              <a:avLst/>
            </a:prstGeom>
          </p:spPr>
        </p:pic>
        <p:cxnSp>
          <p:nvCxnSpPr>
            <p:cNvPr id="111" name="直線矢印コネクタ 110">
              <a:extLst>
                <a:ext uri="{FF2B5EF4-FFF2-40B4-BE49-F238E27FC236}">
                  <a16:creationId xmlns:a16="http://schemas.microsoft.com/office/drawing/2014/main" id="{22A5E0E2-F2FC-43A7-A88D-1E12FEADFA83}"/>
                </a:ext>
              </a:extLst>
            </p:cNvPr>
            <p:cNvCxnSpPr/>
            <p:nvPr/>
          </p:nvCxnSpPr>
          <p:spPr>
            <a:xfrm>
              <a:off x="5566652" y="5750351"/>
              <a:ext cx="372601" cy="1979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直線矢印コネクタ 112">
              <a:extLst>
                <a:ext uri="{FF2B5EF4-FFF2-40B4-BE49-F238E27FC236}">
                  <a16:creationId xmlns:a16="http://schemas.microsoft.com/office/drawing/2014/main" id="{893E3926-39F7-4471-B746-82234A43DA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67436" y="5719457"/>
              <a:ext cx="368185" cy="2288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8" name="グループ化 147">
            <a:extLst>
              <a:ext uri="{FF2B5EF4-FFF2-40B4-BE49-F238E27FC236}">
                <a16:creationId xmlns:a16="http://schemas.microsoft.com/office/drawing/2014/main" id="{C571EDFA-DE5B-4017-AB6E-9540B0ABD3BB}"/>
              </a:ext>
            </a:extLst>
          </p:cNvPr>
          <p:cNvGrpSpPr/>
          <p:nvPr/>
        </p:nvGrpSpPr>
        <p:grpSpPr>
          <a:xfrm>
            <a:off x="4081244" y="2572063"/>
            <a:ext cx="1736521" cy="1679426"/>
            <a:chOff x="4081244" y="2572063"/>
            <a:chExt cx="1736521" cy="1679426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17F4C910-84D0-466A-A818-20125E633D13}"/>
                </a:ext>
              </a:extLst>
            </p:cNvPr>
            <p:cNvGrpSpPr/>
            <p:nvPr/>
          </p:nvGrpSpPr>
          <p:grpSpPr>
            <a:xfrm>
              <a:off x="4081244" y="2572063"/>
              <a:ext cx="1736521" cy="1509589"/>
              <a:chOff x="4191699" y="2882876"/>
              <a:chExt cx="1736521" cy="1509589"/>
            </a:xfrm>
          </p:grpSpPr>
          <p:pic>
            <p:nvPicPr>
              <p:cNvPr id="5" name="図 4" descr="テキスト, 手紙&#10;&#10;自動的に生成された説明">
                <a:extLst>
                  <a:ext uri="{FF2B5EF4-FFF2-40B4-BE49-F238E27FC236}">
                    <a16:creationId xmlns:a16="http://schemas.microsoft.com/office/drawing/2014/main" id="{921EBC8D-EDF1-429D-AC62-E6088E47CC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91699" y="2882876"/>
                <a:ext cx="1736521" cy="1215566"/>
              </a:xfrm>
              <a:prstGeom prst="rect">
                <a:avLst/>
              </a:prstGeom>
            </p:spPr>
          </p:pic>
          <p:pic>
            <p:nvPicPr>
              <p:cNvPr id="7" name="図 6" descr="テキスト, 手紙&#10;&#10;自動的に生成された説明">
                <a:extLst>
                  <a:ext uri="{FF2B5EF4-FFF2-40B4-BE49-F238E27FC236}">
                    <a16:creationId xmlns:a16="http://schemas.microsoft.com/office/drawing/2014/main" id="{3447B8F9-5C80-40A0-8B6D-2FA4361029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1176" l="0" r="100000">
                            <a14:foregroundMark x1="33333" y1="94118" x2="33333" y2="94118"/>
                            <a14:foregroundMark x1="23077" y1="11765" x2="23077" y2="11765"/>
                            <a14:foregroundMark x1="15385" y1="17647" x2="15385" y2="17647"/>
                            <a14:foregroundMark x1="76923" y1="26471" x2="76923" y2="26471"/>
                            <a14:backgroundMark x1="53846" y1="11765" x2="53846" y2="11765"/>
                            <a14:backgroundMark x1="28205" y1="26471" x2="7692" y2="41176"/>
                            <a14:backgroundMark x1="38462" y1="17647" x2="28205" y2="26471"/>
                            <a14:backgroundMark x1="43590" y1="14706" x2="38462" y2="17647"/>
                            <a14:backgroundMark x1="10256" y1="55882" x2="20513" y2="88235"/>
                            <a14:backgroundMark x1="46154" y1="88235" x2="89744" y2="88235"/>
                            <a14:backgroundMark x1="33333" y1="97059" x2="33333" y2="97059"/>
                          </a14:backgroundRemoval>
                        </a14:imgEffect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15272" y="3980896"/>
                <a:ext cx="467500" cy="411569"/>
              </a:xfrm>
              <a:prstGeom prst="rect">
                <a:avLst/>
              </a:prstGeom>
            </p:spPr>
          </p:pic>
          <p:pic>
            <p:nvPicPr>
              <p:cNvPr id="8" name="図 7" descr="テキスト, 手紙&#10;&#10;自動的に生成された説明">
                <a:extLst>
                  <a:ext uri="{FF2B5EF4-FFF2-40B4-BE49-F238E27FC236}">
                    <a16:creationId xmlns:a16="http://schemas.microsoft.com/office/drawing/2014/main" id="{05D51890-1FFB-424C-8B66-33022FFFAE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1176" l="0" r="100000">
                            <a14:foregroundMark x1="33333" y1="94118" x2="33333" y2="94118"/>
                            <a14:foregroundMark x1="23077" y1="11765" x2="23077" y2="11765"/>
                            <a14:foregroundMark x1="15385" y1="17647" x2="15385" y2="17647"/>
                            <a14:foregroundMark x1="76923" y1="26471" x2="76923" y2="26471"/>
                            <a14:backgroundMark x1="53846" y1="11765" x2="53846" y2="11765"/>
                            <a14:backgroundMark x1="28205" y1="26471" x2="7692" y2="41176"/>
                            <a14:backgroundMark x1="38462" y1="17647" x2="28205" y2="26471"/>
                            <a14:backgroundMark x1="43590" y1="14706" x2="38462" y2="17647"/>
                            <a14:backgroundMark x1="10256" y1="55882" x2="20513" y2="88235"/>
                            <a14:backgroundMark x1="46154" y1="88235" x2="89744" y2="88235"/>
                            <a14:backgroundMark x1="33333" y1="97059" x2="33333" y2="97059"/>
                          </a14:backgroundRemoval>
                        </a14:imgEffect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27994" y="3962041"/>
                <a:ext cx="467500" cy="411569"/>
              </a:xfrm>
              <a:prstGeom prst="rect">
                <a:avLst/>
              </a:prstGeom>
            </p:spPr>
          </p:pic>
        </p:grpSp>
        <p:cxnSp>
          <p:nvCxnSpPr>
            <p:cNvPr id="121" name="直線矢印コネクタ 120">
              <a:extLst>
                <a:ext uri="{FF2B5EF4-FFF2-40B4-BE49-F238E27FC236}">
                  <a16:creationId xmlns:a16="http://schemas.microsoft.com/office/drawing/2014/main" id="{AEBF636D-C342-454C-B6BC-98FD4A8AA758}"/>
                </a:ext>
              </a:extLst>
            </p:cNvPr>
            <p:cNvCxnSpPr/>
            <p:nvPr/>
          </p:nvCxnSpPr>
          <p:spPr>
            <a:xfrm>
              <a:off x="4932241" y="3875867"/>
              <a:ext cx="255005" cy="3756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9" name="グループ化 148">
            <a:extLst>
              <a:ext uri="{FF2B5EF4-FFF2-40B4-BE49-F238E27FC236}">
                <a16:creationId xmlns:a16="http://schemas.microsoft.com/office/drawing/2014/main" id="{E6D9F78F-1666-4B51-ACA2-23F49E055906}"/>
              </a:ext>
            </a:extLst>
          </p:cNvPr>
          <p:cNvGrpSpPr/>
          <p:nvPr/>
        </p:nvGrpSpPr>
        <p:grpSpPr>
          <a:xfrm>
            <a:off x="6212048" y="2515135"/>
            <a:ext cx="1736521" cy="1736354"/>
            <a:chOff x="6212048" y="2515135"/>
            <a:chExt cx="1736521" cy="1736354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35A8C6F1-6D7A-4139-BCA1-DDABC78CE4E7}"/>
                </a:ext>
              </a:extLst>
            </p:cNvPr>
            <p:cNvGrpSpPr/>
            <p:nvPr/>
          </p:nvGrpSpPr>
          <p:grpSpPr>
            <a:xfrm>
              <a:off x="6212048" y="2515135"/>
              <a:ext cx="1736521" cy="1509589"/>
              <a:chOff x="4191699" y="2882876"/>
              <a:chExt cx="1736521" cy="1509589"/>
            </a:xfrm>
          </p:grpSpPr>
          <p:pic>
            <p:nvPicPr>
              <p:cNvPr id="11" name="図 10" descr="テキスト, 手紙&#10;&#10;自動的に生成された説明">
                <a:extLst>
                  <a:ext uri="{FF2B5EF4-FFF2-40B4-BE49-F238E27FC236}">
                    <a16:creationId xmlns:a16="http://schemas.microsoft.com/office/drawing/2014/main" id="{019F5087-AA95-4F25-94A0-CB2AD79EE6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91699" y="2882876"/>
                <a:ext cx="1736521" cy="1215566"/>
              </a:xfrm>
              <a:prstGeom prst="rect">
                <a:avLst/>
              </a:prstGeom>
            </p:spPr>
          </p:pic>
          <p:pic>
            <p:nvPicPr>
              <p:cNvPr id="12" name="図 11" descr="テキスト, 手紙&#10;&#10;自動的に生成された説明">
                <a:extLst>
                  <a:ext uri="{FF2B5EF4-FFF2-40B4-BE49-F238E27FC236}">
                    <a16:creationId xmlns:a16="http://schemas.microsoft.com/office/drawing/2014/main" id="{9D56E3BE-DE07-4A52-9C39-6346BBD7D3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1176" l="0" r="100000">
                            <a14:foregroundMark x1="33333" y1="94118" x2="33333" y2="94118"/>
                            <a14:foregroundMark x1="23077" y1="11765" x2="23077" y2="11765"/>
                            <a14:foregroundMark x1="15385" y1="17647" x2="15385" y2="17647"/>
                            <a14:foregroundMark x1="76923" y1="26471" x2="76923" y2="26471"/>
                            <a14:backgroundMark x1="53846" y1="11765" x2="53846" y2="11765"/>
                            <a14:backgroundMark x1="28205" y1="26471" x2="7692" y2="41176"/>
                            <a14:backgroundMark x1="38462" y1="17647" x2="28205" y2="26471"/>
                            <a14:backgroundMark x1="43590" y1="14706" x2="38462" y2="17647"/>
                            <a14:backgroundMark x1="10256" y1="55882" x2="20513" y2="88235"/>
                            <a14:backgroundMark x1="46154" y1="88235" x2="89744" y2="88235"/>
                            <a14:backgroundMark x1="33333" y1="97059" x2="33333" y2="97059"/>
                          </a14:backgroundRemoval>
                        </a14:imgEffect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15272" y="3980896"/>
                <a:ext cx="467500" cy="411569"/>
              </a:xfrm>
              <a:prstGeom prst="rect">
                <a:avLst/>
              </a:prstGeom>
            </p:spPr>
          </p:pic>
          <p:pic>
            <p:nvPicPr>
              <p:cNvPr id="13" name="図 12" descr="テキスト, 手紙&#10;&#10;自動的に生成された説明">
                <a:extLst>
                  <a:ext uri="{FF2B5EF4-FFF2-40B4-BE49-F238E27FC236}">
                    <a16:creationId xmlns:a16="http://schemas.microsoft.com/office/drawing/2014/main" id="{73BB1F73-3DE5-43EA-B30E-C2E85FB8EC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1176" l="0" r="100000">
                            <a14:foregroundMark x1="33333" y1="94118" x2="33333" y2="94118"/>
                            <a14:foregroundMark x1="23077" y1="11765" x2="23077" y2="11765"/>
                            <a14:foregroundMark x1="15385" y1="17647" x2="15385" y2="17647"/>
                            <a14:foregroundMark x1="76923" y1="26471" x2="76923" y2="26471"/>
                            <a14:backgroundMark x1="53846" y1="11765" x2="53846" y2="11765"/>
                            <a14:backgroundMark x1="28205" y1="26471" x2="7692" y2="41176"/>
                            <a14:backgroundMark x1="38462" y1="17647" x2="28205" y2="26471"/>
                            <a14:backgroundMark x1="43590" y1="14706" x2="38462" y2="17647"/>
                            <a14:backgroundMark x1="10256" y1="55882" x2="20513" y2="88235"/>
                            <a14:backgroundMark x1="46154" y1="88235" x2="89744" y2="88235"/>
                            <a14:backgroundMark x1="33333" y1="97059" x2="33333" y2="97059"/>
                          </a14:backgroundRemoval>
                        </a14:imgEffect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27994" y="3962041"/>
                <a:ext cx="467500" cy="411569"/>
              </a:xfrm>
              <a:prstGeom prst="rect">
                <a:avLst/>
              </a:prstGeom>
            </p:spPr>
          </p:pic>
        </p:grpSp>
        <p:cxnSp>
          <p:nvCxnSpPr>
            <p:cNvPr id="123" name="直線矢印コネクタ 122">
              <a:extLst>
                <a:ext uri="{FF2B5EF4-FFF2-40B4-BE49-F238E27FC236}">
                  <a16:creationId xmlns:a16="http://schemas.microsoft.com/office/drawing/2014/main" id="{26A41AC4-E25C-4D10-A63F-A83505285F54}"/>
                </a:ext>
              </a:extLst>
            </p:cNvPr>
            <p:cNvCxnSpPr/>
            <p:nvPr/>
          </p:nvCxnSpPr>
          <p:spPr>
            <a:xfrm flipH="1">
              <a:off x="6728077" y="3857012"/>
              <a:ext cx="324851" cy="3944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0" name="グループ化 149">
            <a:extLst>
              <a:ext uri="{FF2B5EF4-FFF2-40B4-BE49-F238E27FC236}">
                <a16:creationId xmlns:a16="http://schemas.microsoft.com/office/drawing/2014/main" id="{285EB392-F077-43FF-8210-63478C4EF956}"/>
              </a:ext>
            </a:extLst>
          </p:cNvPr>
          <p:cNvGrpSpPr/>
          <p:nvPr/>
        </p:nvGrpSpPr>
        <p:grpSpPr>
          <a:xfrm>
            <a:off x="3693691" y="1525383"/>
            <a:ext cx="2332377" cy="1132976"/>
            <a:chOff x="3693691" y="1525383"/>
            <a:chExt cx="2332377" cy="1132976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B33DDF4-B622-41A6-9D61-707966CF545A}"/>
                </a:ext>
              </a:extLst>
            </p:cNvPr>
            <p:cNvGrpSpPr/>
            <p:nvPr/>
          </p:nvGrpSpPr>
          <p:grpSpPr>
            <a:xfrm>
              <a:off x="3693691" y="1525383"/>
              <a:ext cx="1138006" cy="884797"/>
              <a:chOff x="4191699" y="2882876"/>
              <a:chExt cx="1736521" cy="1509589"/>
            </a:xfrm>
          </p:grpSpPr>
          <p:pic>
            <p:nvPicPr>
              <p:cNvPr id="15" name="図 14" descr="テキスト, 手紙&#10;&#10;自動的に生成された説明">
                <a:extLst>
                  <a:ext uri="{FF2B5EF4-FFF2-40B4-BE49-F238E27FC236}">
                    <a16:creationId xmlns:a16="http://schemas.microsoft.com/office/drawing/2014/main" id="{D9F4B3E0-24A9-4C22-8EC3-5107AB750C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91699" y="2882876"/>
                <a:ext cx="1736521" cy="1215566"/>
              </a:xfrm>
              <a:prstGeom prst="rect">
                <a:avLst/>
              </a:prstGeom>
            </p:spPr>
          </p:pic>
          <p:pic>
            <p:nvPicPr>
              <p:cNvPr id="16" name="図 15" descr="テキスト, 手紙&#10;&#10;自動的に生成された説明">
                <a:extLst>
                  <a:ext uri="{FF2B5EF4-FFF2-40B4-BE49-F238E27FC236}">
                    <a16:creationId xmlns:a16="http://schemas.microsoft.com/office/drawing/2014/main" id="{4798226B-BBF7-44F7-94DB-F454BBCA65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1176" l="0" r="100000">
                            <a14:foregroundMark x1="33333" y1="94118" x2="33333" y2="94118"/>
                            <a14:foregroundMark x1="23077" y1="11765" x2="23077" y2="11765"/>
                            <a14:foregroundMark x1="15385" y1="17647" x2="15385" y2="17647"/>
                            <a14:foregroundMark x1="76923" y1="26471" x2="76923" y2="26471"/>
                            <a14:backgroundMark x1="53846" y1="11765" x2="53846" y2="11765"/>
                            <a14:backgroundMark x1="28205" y1="26471" x2="7692" y2="41176"/>
                            <a14:backgroundMark x1="38462" y1="17647" x2="28205" y2="26471"/>
                            <a14:backgroundMark x1="43590" y1="14706" x2="38462" y2="17647"/>
                            <a14:backgroundMark x1="10256" y1="55882" x2="20513" y2="88235"/>
                            <a14:backgroundMark x1="46154" y1="88235" x2="89744" y2="88235"/>
                            <a14:backgroundMark x1="33333" y1="97059" x2="33333" y2="97059"/>
                          </a14:backgroundRemoval>
                        </a14:imgEffect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15272" y="3980896"/>
                <a:ext cx="467500" cy="411569"/>
              </a:xfrm>
              <a:prstGeom prst="rect">
                <a:avLst/>
              </a:prstGeom>
            </p:spPr>
          </p:pic>
          <p:pic>
            <p:nvPicPr>
              <p:cNvPr id="17" name="図 16" descr="テキスト, 手紙&#10;&#10;自動的に生成された説明">
                <a:extLst>
                  <a:ext uri="{FF2B5EF4-FFF2-40B4-BE49-F238E27FC236}">
                    <a16:creationId xmlns:a16="http://schemas.microsoft.com/office/drawing/2014/main" id="{B0AF3437-BC37-47FF-9236-510AD3961B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1176" l="0" r="100000">
                            <a14:foregroundMark x1="33333" y1="94118" x2="33333" y2="94118"/>
                            <a14:foregroundMark x1="23077" y1="11765" x2="23077" y2="11765"/>
                            <a14:foregroundMark x1="15385" y1="17647" x2="15385" y2="17647"/>
                            <a14:foregroundMark x1="76923" y1="26471" x2="76923" y2="26471"/>
                            <a14:backgroundMark x1="53846" y1="11765" x2="53846" y2="11765"/>
                            <a14:backgroundMark x1="28205" y1="26471" x2="7692" y2="41176"/>
                            <a14:backgroundMark x1="38462" y1="17647" x2="28205" y2="26471"/>
                            <a14:backgroundMark x1="43590" y1="14706" x2="38462" y2="17647"/>
                            <a14:backgroundMark x1="10256" y1="55882" x2="20513" y2="88235"/>
                            <a14:backgroundMark x1="46154" y1="88235" x2="89744" y2="88235"/>
                            <a14:backgroundMark x1="33333" y1="97059" x2="33333" y2="97059"/>
                          </a14:backgroundRemoval>
                        </a14:imgEffect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27994" y="3962041"/>
                <a:ext cx="467500" cy="411569"/>
              </a:xfrm>
              <a:prstGeom prst="rect">
                <a:avLst/>
              </a:prstGeom>
            </p:spPr>
          </p:pic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35F984F4-0009-4634-9227-0FFD9526C470}"/>
                </a:ext>
              </a:extLst>
            </p:cNvPr>
            <p:cNvGrpSpPr/>
            <p:nvPr/>
          </p:nvGrpSpPr>
          <p:grpSpPr>
            <a:xfrm>
              <a:off x="4888062" y="1525383"/>
              <a:ext cx="1138006" cy="884797"/>
              <a:chOff x="4191699" y="2882876"/>
              <a:chExt cx="1736521" cy="1509589"/>
            </a:xfrm>
          </p:grpSpPr>
          <p:pic>
            <p:nvPicPr>
              <p:cNvPr id="19" name="図 18" descr="テキスト, 手紙&#10;&#10;自動的に生成された説明">
                <a:extLst>
                  <a:ext uri="{FF2B5EF4-FFF2-40B4-BE49-F238E27FC236}">
                    <a16:creationId xmlns:a16="http://schemas.microsoft.com/office/drawing/2014/main" id="{34917B26-5587-4576-BA5E-A0880C8C59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91699" y="2882876"/>
                <a:ext cx="1736521" cy="1215566"/>
              </a:xfrm>
              <a:prstGeom prst="rect">
                <a:avLst/>
              </a:prstGeom>
            </p:spPr>
          </p:pic>
          <p:pic>
            <p:nvPicPr>
              <p:cNvPr id="20" name="図 19" descr="テキスト, 手紙&#10;&#10;自動的に生成された説明">
                <a:extLst>
                  <a:ext uri="{FF2B5EF4-FFF2-40B4-BE49-F238E27FC236}">
                    <a16:creationId xmlns:a16="http://schemas.microsoft.com/office/drawing/2014/main" id="{5D2C6E4B-5CE7-41F8-9D46-363A97EF88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1176" l="0" r="100000">
                            <a14:foregroundMark x1="33333" y1="94118" x2="33333" y2="94118"/>
                            <a14:foregroundMark x1="23077" y1="11765" x2="23077" y2="11765"/>
                            <a14:foregroundMark x1="15385" y1="17647" x2="15385" y2="17647"/>
                            <a14:foregroundMark x1="76923" y1="26471" x2="76923" y2="26471"/>
                            <a14:backgroundMark x1="53846" y1="11765" x2="53846" y2="11765"/>
                            <a14:backgroundMark x1="28205" y1="26471" x2="7692" y2="41176"/>
                            <a14:backgroundMark x1="38462" y1="17647" x2="28205" y2="26471"/>
                            <a14:backgroundMark x1="43590" y1="14706" x2="38462" y2="17647"/>
                            <a14:backgroundMark x1="10256" y1="55882" x2="20513" y2="88235"/>
                            <a14:backgroundMark x1="46154" y1="88235" x2="89744" y2="88235"/>
                            <a14:backgroundMark x1="33333" y1="97059" x2="33333" y2="97059"/>
                          </a14:backgroundRemoval>
                        </a14:imgEffect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15272" y="3980896"/>
                <a:ext cx="467500" cy="411569"/>
              </a:xfrm>
              <a:prstGeom prst="rect">
                <a:avLst/>
              </a:prstGeom>
            </p:spPr>
          </p:pic>
          <p:pic>
            <p:nvPicPr>
              <p:cNvPr id="21" name="図 20" descr="テキスト, 手紙&#10;&#10;自動的に生成された説明">
                <a:extLst>
                  <a:ext uri="{FF2B5EF4-FFF2-40B4-BE49-F238E27FC236}">
                    <a16:creationId xmlns:a16="http://schemas.microsoft.com/office/drawing/2014/main" id="{79A924B1-E93F-4EC9-BD73-4688661AE8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1176" l="0" r="100000">
                            <a14:foregroundMark x1="33333" y1="94118" x2="33333" y2="94118"/>
                            <a14:foregroundMark x1="23077" y1="11765" x2="23077" y2="11765"/>
                            <a14:foregroundMark x1="15385" y1="17647" x2="15385" y2="17647"/>
                            <a14:foregroundMark x1="76923" y1="26471" x2="76923" y2="26471"/>
                            <a14:backgroundMark x1="53846" y1="11765" x2="53846" y2="11765"/>
                            <a14:backgroundMark x1="28205" y1="26471" x2="7692" y2="41176"/>
                            <a14:backgroundMark x1="38462" y1="17647" x2="28205" y2="26471"/>
                            <a14:backgroundMark x1="43590" y1="14706" x2="38462" y2="17647"/>
                            <a14:backgroundMark x1="10256" y1="55882" x2="20513" y2="88235"/>
                            <a14:backgroundMark x1="46154" y1="88235" x2="89744" y2="88235"/>
                            <a14:backgroundMark x1="33333" y1="97059" x2="33333" y2="97059"/>
                          </a14:backgroundRemoval>
                        </a14:imgEffect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27994" y="3962041"/>
                <a:ext cx="467500" cy="411569"/>
              </a:xfrm>
              <a:prstGeom prst="rect">
                <a:avLst/>
              </a:prstGeom>
            </p:spPr>
          </p:pic>
        </p:grpSp>
        <p:cxnSp>
          <p:nvCxnSpPr>
            <p:cNvPr id="125" name="直線矢印コネクタ 124">
              <a:extLst>
                <a:ext uri="{FF2B5EF4-FFF2-40B4-BE49-F238E27FC236}">
                  <a16:creationId xmlns:a16="http://schemas.microsoft.com/office/drawing/2014/main" id="{C4E5CBB0-E382-493A-A6DC-473D4DE62AA8}"/>
                </a:ext>
              </a:extLst>
            </p:cNvPr>
            <p:cNvCxnSpPr/>
            <p:nvPr/>
          </p:nvCxnSpPr>
          <p:spPr>
            <a:xfrm>
              <a:off x="4262694" y="2347726"/>
              <a:ext cx="162558" cy="3106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7" name="直線矢印コネクタ 126">
              <a:extLst>
                <a:ext uri="{FF2B5EF4-FFF2-40B4-BE49-F238E27FC236}">
                  <a16:creationId xmlns:a16="http://schemas.microsoft.com/office/drawing/2014/main" id="{1A6FC471-29B3-4C4C-9C87-3212713DA4F0}"/>
                </a:ext>
              </a:extLst>
            </p:cNvPr>
            <p:cNvCxnSpPr/>
            <p:nvPr/>
          </p:nvCxnSpPr>
          <p:spPr>
            <a:xfrm flipH="1">
              <a:off x="5295161" y="2310018"/>
              <a:ext cx="154094" cy="3106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1" name="グループ化 150">
            <a:extLst>
              <a:ext uri="{FF2B5EF4-FFF2-40B4-BE49-F238E27FC236}">
                <a16:creationId xmlns:a16="http://schemas.microsoft.com/office/drawing/2014/main" id="{71345311-5967-46CB-83F6-1B0FBB8E99CD}"/>
              </a:ext>
            </a:extLst>
          </p:cNvPr>
          <p:cNvGrpSpPr/>
          <p:nvPr/>
        </p:nvGrpSpPr>
        <p:grpSpPr>
          <a:xfrm>
            <a:off x="6067436" y="1473980"/>
            <a:ext cx="2264016" cy="1127817"/>
            <a:chOff x="6067436" y="1473980"/>
            <a:chExt cx="2264016" cy="1127817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E59D8F09-1666-4967-A489-4DB9C4721216}"/>
                </a:ext>
              </a:extLst>
            </p:cNvPr>
            <p:cNvGrpSpPr/>
            <p:nvPr/>
          </p:nvGrpSpPr>
          <p:grpSpPr>
            <a:xfrm>
              <a:off x="6067436" y="1479506"/>
              <a:ext cx="1138006" cy="884797"/>
              <a:chOff x="4191699" y="2882876"/>
              <a:chExt cx="1736521" cy="1509589"/>
            </a:xfrm>
          </p:grpSpPr>
          <p:pic>
            <p:nvPicPr>
              <p:cNvPr id="23" name="図 22" descr="テキスト, 手紙&#10;&#10;自動的に生成された説明">
                <a:extLst>
                  <a:ext uri="{FF2B5EF4-FFF2-40B4-BE49-F238E27FC236}">
                    <a16:creationId xmlns:a16="http://schemas.microsoft.com/office/drawing/2014/main" id="{EEFF1E9D-9482-4BF7-AE89-DAC2BB12C4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91699" y="2882876"/>
                <a:ext cx="1736521" cy="1215566"/>
              </a:xfrm>
              <a:prstGeom prst="rect">
                <a:avLst/>
              </a:prstGeom>
            </p:spPr>
          </p:pic>
          <p:pic>
            <p:nvPicPr>
              <p:cNvPr id="24" name="図 23" descr="テキスト, 手紙&#10;&#10;自動的に生成された説明">
                <a:extLst>
                  <a:ext uri="{FF2B5EF4-FFF2-40B4-BE49-F238E27FC236}">
                    <a16:creationId xmlns:a16="http://schemas.microsoft.com/office/drawing/2014/main" id="{9327923B-F8D5-4EC2-825D-33376D7C0F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1176" l="0" r="100000">
                            <a14:foregroundMark x1="33333" y1="94118" x2="33333" y2="94118"/>
                            <a14:foregroundMark x1="23077" y1="11765" x2="23077" y2="11765"/>
                            <a14:foregroundMark x1="15385" y1="17647" x2="15385" y2="17647"/>
                            <a14:foregroundMark x1="76923" y1="26471" x2="76923" y2="26471"/>
                            <a14:backgroundMark x1="53846" y1="11765" x2="53846" y2="11765"/>
                            <a14:backgroundMark x1="28205" y1="26471" x2="7692" y2="41176"/>
                            <a14:backgroundMark x1="38462" y1="17647" x2="28205" y2="26471"/>
                            <a14:backgroundMark x1="43590" y1="14706" x2="38462" y2="17647"/>
                            <a14:backgroundMark x1="10256" y1="55882" x2="20513" y2="88235"/>
                            <a14:backgroundMark x1="46154" y1="88235" x2="89744" y2="88235"/>
                            <a14:backgroundMark x1="33333" y1="97059" x2="33333" y2="97059"/>
                          </a14:backgroundRemoval>
                        </a14:imgEffect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15272" y="3980896"/>
                <a:ext cx="467500" cy="411569"/>
              </a:xfrm>
              <a:prstGeom prst="rect">
                <a:avLst/>
              </a:prstGeom>
            </p:spPr>
          </p:pic>
          <p:pic>
            <p:nvPicPr>
              <p:cNvPr id="25" name="図 24" descr="テキスト, 手紙&#10;&#10;自動的に生成された説明">
                <a:extLst>
                  <a:ext uri="{FF2B5EF4-FFF2-40B4-BE49-F238E27FC236}">
                    <a16:creationId xmlns:a16="http://schemas.microsoft.com/office/drawing/2014/main" id="{873379A9-7289-453D-A21D-A85242E699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1176" l="0" r="100000">
                            <a14:foregroundMark x1="33333" y1="94118" x2="33333" y2="94118"/>
                            <a14:foregroundMark x1="23077" y1="11765" x2="23077" y2="11765"/>
                            <a14:foregroundMark x1="15385" y1="17647" x2="15385" y2="17647"/>
                            <a14:foregroundMark x1="76923" y1="26471" x2="76923" y2="26471"/>
                            <a14:backgroundMark x1="53846" y1="11765" x2="53846" y2="11765"/>
                            <a14:backgroundMark x1="28205" y1="26471" x2="7692" y2="41176"/>
                            <a14:backgroundMark x1="38462" y1="17647" x2="28205" y2="26471"/>
                            <a14:backgroundMark x1="43590" y1="14706" x2="38462" y2="17647"/>
                            <a14:backgroundMark x1="10256" y1="55882" x2="20513" y2="88235"/>
                            <a14:backgroundMark x1="46154" y1="88235" x2="89744" y2="88235"/>
                            <a14:backgroundMark x1="33333" y1="97059" x2="33333" y2="97059"/>
                          </a14:backgroundRemoval>
                        </a14:imgEffect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27994" y="3962041"/>
                <a:ext cx="467500" cy="411569"/>
              </a:xfrm>
              <a:prstGeom prst="rect">
                <a:avLst/>
              </a:prstGeom>
            </p:spPr>
          </p:pic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275BF130-2621-43A6-8812-B5C2863DD6EB}"/>
                </a:ext>
              </a:extLst>
            </p:cNvPr>
            <p:cNvGrpSpPr/>
            <p:nvPr/>
          </p:nvGrpSpPr>
          <p:grpSpPr>
            <a:xfrm>
              <a:off x="7193446" y="1473980"/>
              <a:ext cx="1138006" cy="884797"/>
              <a:chOff x="4191699" y="2882876"/>
              <a:chExt cx="1736521" cy="1509589"/>
            </a:xfrm>
          </p:grpSpPr>
          <p:pic>
            <p:nvPicPr>
              <p:cNvPr id="27" name="図 26" descr="テキスト, 手紙&#10;&#10;自動的に生成された説明">
                <a:extLst>
                  <a:ext uri="{FF2B5EF4-FFF2-40B4-BE49-F238E27FC236}">
                    <a16:creationId xmlns:a16="http://schemas.microsoft.com/office/drawing/2014/main" id="{33FB1027-7753-42B8-91E4-15240FDF34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91699" y="2882876"/>
                <a:ext cx="1736521" cy="1215566"/>
              </a:xfrm>
              <a:prstGeom prst="rect">
                <a:avLst/>
              </a:prstGeom>
            </p:spPr>
          </p:pic>
          <p:pic>
            <p:nvPicPr>
              <p:cNvPr id="28" name="図 27" descr="テキスト, 手紙&#10;&#10;自動的に生成された説明">
                <a:extLst>
                  <a:ext uri="{FF2B5EF4-FFF2-40B4-BE49-F238E27FC236}">
                    <a16:creationId xmlns:a16="http://schemas.microsoft.com/office/drawing/2014/main" id="{041FAAC9-8D19-45D0-B46F-9D813211A9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1176" l="0" r="100000">
                            <a14:foregroundMark x1="33333" y1="94118" x2="33333" y2="94118"/>
                            <a14:foregroundMark x1="23077" y1="11765" x2="23077" y2="11765"/>
                            <a14:foregroundMark x1="15385" y1="17647" x2="15385" y2="17647"/>
                            <a14:foregroundMark x1="76923" y1="26471" x2="76923" y2="26471"/>
                            <a14:backgroundMark x1="53846" y1="11765" x2="53846" y2="11765"/>
                            <a14:backgroundMark x1="28205" y1="26471" x2="7692" y2="41176"/>
                            <a14:backgroundMark x1="38462" y1="17647" x2="28205" y2="26471"/>
                            <a14:backgroundMark x1="43590" y1="14706" x2="38462" y2="17647"/>
                            <a14:backgroundMark x1="10256" y1="55882" x2="20513" y2="88235"/>
                            <a14:backgroundMark x1="46154" y1="88235" x2="89744" y2="88235"/>
                            <a14:backgroundMark x1="33333" y1="97059" x2="33333" y2="97059"/>
                          </a14:backgroundRemoval>
                        </a14:imgEffect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15272" y="3980896"/>
                <a:ext cx="467500" cy="411569"/>
              </a:xfrm>
              <a:prstGeom prst="rect">
                <a:avLst/>
              </a:prstGeom>
            </p:spPr>
          </p:pic>
          <p:pic>
            <p:nvPicPr>
              <p:cNvPr id="29" name="図 28" descr="テキスト, 手紙&#10;&#10;自動的に生成された説明">
                <a:extLst>
                  <a:ext uri="{FF2B5EF4-FFF2-40B4-BE49-F238E27FC236}">
                    <a16:creationId xmlns:a16="http://schemas.microsoft.com/office/drawing/2014/main" id="{E0F297F2-2917-4F1A-9A59-0DECEA2E2F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1176" l="0" r="100000">
                            <a14:foregroundMark x1="33333" y1="94118" x2="33333" y2="94118"/>
                            <a14:foregroundMark x1="23077" y1="11765" x2="23077" y2="11765"/>
                            <a14:foregroundMark x1="15385" y1="17647" x2="15385" y2="17647"/>
                            <a14:foregroundMark x1="76923" y1="26471" x2="76923" y2="26471"/>
                            <a14:backgroundMark x1="53846" y1="11765" x2="53846" y2="11765"/>
                            <a14:backgroundMark x1="28205" y1="26471" x2="7692" y2="41176"/>
                            <a14:backgroundMark x1="38462" y1="17647" x2="28205" y2="26471"/>
                            <a14:backgroundMark x1="43590" y1="14706" x2="38462" y2="17647"/>
                            <a14:backgroundMark x1="10256" y1="55882" x2="20513" y2="88235"/>
                            <a14:backgroundMark x1="46154" y1="88235" x2="89744" y2="88235"/>
                            <a14:backgroundMark x1="33333" y1="97059" x2="33333" y2="97059"/>
                          </a14:backgroundRemoval>
                        </a14:imgEffect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27994" y="3962041"/>
                <a:ext cx="467500" cy="411569"/>
              </a:xfrm>
              <a:prstGeom prst="rect">
                <a:avLst/>
              </a:prstGeom>
            </p:spPr>
          </p:pic>
        </p:grpSp>
        <p:cxnSp>
          <p:nvCxnSpPr>
            <p:cNvPr id="129" name="直線矢印コネクタ 128">
              <a:extLst>
                <a:ext uri="{FF2B5EF4-FFF2-40B4-BE49-F238E27FC236}">
                  <a16:creationId xmlns:a16="http://schemas.microsoft.com/office/drawing/2014/main" id="{D502DB12-89D0-4743-9429-B117B04624FB}"/>
                </a:ext>
              </a:extLst>
            </p:cNvPr>
            <p:cNvCxnSpPr/>
            <p:nvPr/>
          </p:nvCxnSpPr>
          <p:spPr>
            <a:xfrm>
              <a:off x="6574892" y="2342567"/>
              <a:ext cx="94479" cy="2592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1" name="直線矢印コネクタ 130">
              <a:extLst>
                <a:ext uri="{FF2B5EF4-FFF2-40B4-BE49-F238E27FC236}">
                  <a16:creationId xmlns:a16="http://schemas.microsoft.com/office/drawing/2014/main" id="{1CB63990-3103-4D63-8992-A5550BF3954A}"/>
                </a:ext>
              </a:extLst>
            </p:cNvPr>
            <p:cNvCxnSpPr/>
            <p:nvPr/>
          </p:nvCxnSpPr>
          <p:spPr>
            <a:xfrm flipH="1">
              <a:off x="7630362" y="2310018"/>
              <a:ext cx="132087" cy="262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2" name="グループ化 151">
            <a:extLst>
              <a:ext uri="{FF2B5EF4-FFF2-40B4-BE49-F238E27FC236}">
                <a16:creationId xmlns:a16="http://schemas.microsoft.com/office/drawing/2014/main" id="{FB2929AF-096F-4A89-A16F-CD6501FE095A}"/>
              </a:ext>
            </a:extLst>
          </p:cNvPr>
          <p:cNvGrpSpPr/>
          <p:nvPr/>
        </p:nvGrpSpPr>
        <p:grpSpPr>
          <a:xfrm>
            <a:off x="3207481" y="1019931"/>
            <a:ext cx="2766397" cy="592053"/>
            <a:chOff x="3207481" y="1019931"/>
            <a:chExt cx="2766397" cy="592053"/>
          </a:xfrm>
        </p:grpSpPr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5E016D69-5C9B-4C5A-8916-5B515BC3BB60}"/>
                </a:ext>
              </a:extLst>
            </p:cNvPr>
            <p:cNvGrpSpPr/>
            <p:nvPr/>
          </p:nvGrpSpPr>
          <p:grpSpPr>
            <a:xfrm>
              <a:off x="3207481" y="1019931"/>
              <a:ext cx="2766397" cy="291611"/>
              <a:chOff x="3411954" y="1396609"/>
              <a:chExt cx="2766397" cy="291611"/>
            </a:xfrm>
          </p:grpSpPr>
          <p:grpSp>
            <p:nvGrpSpPr>
              <p:cNvPr id="34" name="グループ化 33">
                <a:extLst>
                  <a:ext uri="{FF2B5EF4-FFF2-40B4-BE49-F238E27FC236}">
                    <a16:creationId xmlns:a16="http://schemas.microsoft.com/office/drawing/2014/main" id="{08B93BBE-1367-4D99-8B92-C45532827FB8}"/>
                  </a:ext>
                </a:extLst>
              </p:cNvPr>
              <p:cNvGrpSpPr/>
              <p:nvPr/>
            </p:nvGrpSpPr>
            <p:grpSpPr>
              <a:xfrm>
                <a:off x="3411954" y="1435941"/>
                <a:ext cx="669290" cy="252279"/>
                <a:chOff x="9827799" y="3498544"/>
                <a:chExt cx="669290" cy="252279"/>
              </a:xfrm>
            </p:grpSpPr>
            <p:pic>
              <p:nvPicPr>
                <p:cNvPr id="32" name="図 31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848755A6-07ED-41C3-9D52-2A51C956CD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827799" y="3509595"/>
                  <a:ext cx="306370" cy="241228"/>
                </a:xfrm>
                <a:prstGeom prst="rect">
                  <a:avLst/>
                </a:prstGeom>
              </p:spPr>
            </p:pic>
            <p:pic>
              <p:nvPicPr>
                <p:cNvPr id="33" name="図 32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EF0A7516-34CF-4B1A-B965-3D9F10D711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190719" y="3498544"/>
                  <a:ext cx="306370" cy="241228"/>
                </a:xfrm>
                <a:prstGeom prst="rect">
                  <a:avLst/>
                </a:prstGeom>
              </p:spPr>
            </p:pic>
          </p:grpSp>
          <p:grpSp>
            <p:nvGrpSpPr>
              <p:cNvPr id="35" name="グループ化 34">
                <a:extLst>
                  <a:ext uri="{FF2B5EF4-FFF2-40B4-BE49-F238E27FC236}">
                    <a16:creationId xmlns:a16="http://schemas.microsoft.com/office/drawing/2014/main" id="{E0F38ED3-1160-408A-919E-00196E5F6740}"/>
                  </a:ext>
                </a:extLst>
              </p:cNvPr>
              <p:cNvGrpSpPr/>
              <p:nvPr/>
            </p:nvGrpSpPr>
            <p:grpSpPr>
              <a:xfrm>
                <a:off x="4134791" y="1424890"/>
                <a:ext cx="669290" cy="252279"/>
                <a:chOff x="9827799" y="3498544"/>
                <a:chExt cx="669290" cy="252279"/>
              </a:xfrm>
            </p:grpSpPr>
            <p:pic>
              <p:nvPicPr>
                <p:cNvPr id="36" name="図 35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101D3094-B082-4C84-908A-8864A9DBC4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827799" y="3509595"/>
                  <a:ext cx="306370" cy="241228"/>
                </a:xfrm>
                <a:prstGeom prst="rect">
                  <a:avLst/>
                </a:prstGeom>
              </p:spPr>
            </p:pic>
            <p:pic>
              <p:nvPicPr>
                <p:cNvPr id="37" name="図 36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0D9C23D0-9A16-4A97-B183-A961AAD8C7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190719" y="3498544"/>
                  <a:ext cx="306370" cy="241228"/>
                </a:xfrm>
                <a:prstGeom prst="rect">
                  <a:avLst/>
                </a:prstGeom>
              </p:spPr>
            </p:pic>
          </p:grpSp>
          <p:grpSp>
            <p:nvGrpSpPr>
              <p:cNvPr id="38" name="グループ化 37">
                <a:extLst>
                  <a:ext uri="{FF2B5EF4-FFF2-40B4-BE49-F238E27FC236}">
                    <a16:creationId xmlns:a16="http://schemas.microsoft.com/office/drawing/2014/main" id="{C8FAB0C1-D9ED-49E5-A1BA-DA2F1A0BD1E3}"/>
                  </a:ext>
                </a:extLst>
              </p:cNvPr>
              <p:cNvGrpSpPr/>
              <p:nvPr/>
            </p:nvGrpSpPr>
            <p:grpSpPr>
              <a:xfrm>
                <a:off x="4830344" y="1410070"/>
                <a:ext cx="669290" cy="252279"/>
                <a:chOff x="9827799" y="3498544"/>
                <a:chExt cx="669290" cy="252279"/>
              </a:xfrm>
            </p:grpSpPr>
            <p:pic>
              <p:nvPicPr>
                <p:cNvPr id="39" name="図 38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5C196B86-0110-4896-B8AF-FD5A641DD3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827799" y="3509595"/>
                  <a:ext cx="306370" cy="241228"/>
                </a:xfrm>
                <a:prstGeom prst="rect">
                  <a:avLst/>
                </a:prstGeom>
              </p:spPr>
            </p:pic>
            <p:pic>
              <p:nvPicPr>
                <p:cNvPr id="40" name="図 39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4405FBDB-4DBC-4281-8A08-7498E5C479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190719" y="3498544"/>
                  <a:ext cx="306370" cy="241228"/>
                </a:xfrm>
                <a:prstGeom prst="rect">
                  <a:avLst/>
                </a:prstGeom>
              </p:spPr>
            </p:pic>
          </p:grpSp>
          <p:grpSp>
            <p:nvGrpSpPr>
              <p:cNvPr id="41" name="グループ化 40">
                <a:extLst>
                  <a:ext uri="{FF2B5EF4-FFF2-40B4-BE49-F238E27FC236}">
                    <a16:creationId xmlns:a16="http://schemas.microsoft.com/office/drawing/2014/main" id="{A257799D-058B-4340-ACE7-683D34720D8E}"/>
                  </a:ext>
                </a:extLst>
              </p:cNvPr>
              <p:cNvGrpSpPr/>
              <p:nvPr/>
            </p:nvGrpSpPr>
            <p:grpSpPr>
              <a:xfrm>
                <a:off x="5509061" y="1396609"/>
                <a:ext cx="669290" cy="252279"/>
                <a:chOff x="9827799" y="3498544"/>
                <a:chExt cx="669290" cy="252279"/>
              </a:xfrm>
            </p:grpSpPr>
            <p:pic>
              <p:nvPicPr>
                <p:cNvPr id="42" name="図 41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987CA41E-E2F6-47E6-93CF-564386EA2C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827799" y="3509595"/>
                  <a:ext cx="306370" cy="241228"/>
                </a:xfrm>
                <a:prstGeom prst="rect">
                  <a:avLst/>
                </a:prstGeom>
              </p:spPr>
            </p:pic>
            <p:pic>
              <p:nvPicPr>
                <p:cNvPr id="43" name="図 42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3C76A4A3-6A2E-4D0C-AA4A-431FAF3AD9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190719" y="3498544"/>
                  <a:ext cx="306370" cy="241228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133" name="直線矢印コネクタ 132">
              <a:extLst>
                <a:ext uri="{FF2B5EF4-FFF2-40B4-BE49-F238E27FC236}">
                  <a16:creationId xmlns:a16="http://schemas.microsoft.com/office/drawing/2014/main" id="{51165AB8-BB19-4993-BF0A-8D608FBD3501}"/>
                </a:ext>
              </a:extLst>
            </p:cNvPr>
            <p:cNvCxnSpPr/>
            <p:nvPr/>
          </p:nvCxnSpPr>
          <p:spPr>
            <a:xfrm>
              <a:off x="3552637" y="1311542"/>
              <a:ext cx="262009" cy="3004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直線矢印コネクタ 134">
              <a:extLst>
                <a:ext uri="{FF2B5EF4-FFF2-40B4-BE49-F238E27FC236}">
                  <a16:creationId xmlns:a16="http://schemas.microsoft.com/office/drawing/2014/main" id="{A7A0DB28-34C4-4871-BC13-01881AE1AFC2}"/>
                </a:ext>
              </a:extLst>
            </p:cNvPr>
            <p:cNvCxnSpPr/>
            <p:nvPr/>
          </p:nvCxnSpPr>
          <p:spPr>
            <a:xfrm>
              <a:off x="4262694" y="1285671"/>
              <a:ext cx="162558" cy="3263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7" name="直線矢印コネクタ 136">
              <a:extLst>
                <a:ext uri="{FF2B5EF4-FFF2-40B4-BE49-F238E27FC236}">
                  <a16:creationId xmlns:a16="http://schemas.microsoft.com/office/drawing/2014/main" id="{A6223D24-5540-4440-9CF2-0277E8E98173}"/>
                </a:ext>
              </a:extLst>
            </p:cNvPr>
            <p:cNvCxnSpPr/>
            <p:nvPr/>
          </p:nvCxnSpPr>
          <p:spPr>
            <a:xfrm>
              <a:off x="4932241" y="1285671"/>
              <a:ext cx="185298" cy="3263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9" name="直線矢印コネクタ 138">
              <a:extLst>
                <a:ext uri="{FF2B5EF4-FFF2-40B4-BE49-F238E27FC236}">
                  <a16:creationId xmlns:a16="http://schemas.microsoft.com/office/drawing/2014/main" id="{FD5A9D10-0A2B-4EEA-973C-1AE8DBDF0FC5}"/>
                </a:ext>
              </a:extLst>
            </p:cNvPr>
            <p:cNvCxnSpPr/>
            <p:nvPr/>
          </p:nvCxnSpPr>
          <p:spPr>
            <a:xfrm>
              <a:off x="5610958" y="1247378"/>
              <a:ext cx="56550" cy="2780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4" name="グループ化 153">
            <a:extLst>
              <a:ext uri="{FF2B5EF4-FFF2-40B4-BE49-F238E27FC236}">
                <a16:creationId xmlns:a16="http://schemas.microsoft.com/office/drawing/2014/main" id="{1E905A2D-461E-4659-87C3-41A87138ACC6}"/>
              </a:ext>
            </a:extLst>
          </p:cNvPr>
          <p:cNvGrpSpPr/>
          <p:nvPr/>
        </p:nvGrpSpPr>
        <p:grpSpPr>
          <a:xfrm>
            <a:off x="6058787" y="955767"/>
            <a:ext cx="2766397" cy="569616"/>
            <a:chOff x="6058787" y="955767"/>
            <a:chExt cx="2766397" cy="569616"/>
          </a:xfrm>
        </p:grpSpPr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95AFAF2A-0770-443B-9646-A963298B1ABF}"/>
                </a:ext>
              </a:extLst>
            </p:cNvPr>
            <p:cNvGrpSpPr/>
            <p:nvPr/>
          </p:nvGrpSpPr>
          <p:grpSpPr>
            <a:xfrm>
              <a:off x="6058787" y="955767"/>
              <a:ext cx="2766397" cy="291611"/>
              <a:chOff x="3411954" y="1396609"/>
              <a:chExt cx="2766397" cy="291611"/>
            </a:xfrm>
          </p:grpSpPr>
          <p:grpSp>
            <p:nvGrpSpPr>
              <p:cNvPr id="46" name="グループ化 45">
                <a:extLst>
                  <a:ext uri="{FF2B5EF4-FFF2-40B4-BE49-F238E27FC236}">
                    <a16:creationId xmlns:a16="http://schemas.microsoft.com/office/drawing/2014/main" id="{9C7506BB-2031-4375-AE3B-F4EC57F60467}"/>
                  </a:ext>
                </a:extLst>
              </p:cNvPr>
              <p:cNvGrpSpPr/>
              <p:nvPr/>
            </p:nvGrpSpPr>
            <p:grpSpPr>
              <a:xfrm>
                <a:off x="3411954" y="1435941"/>
                <a:ext cx="669290" cy="252279"/>
                <a:chOff x="9827799" y="3498544"/>
                <a:chExt cx="669290" cy="252279"/>
              </a:xfrm>
            </p:grpSpPr>
            <p:pic>
              <p:nvPicPr>
                <p:cNvPr id="56" name="図 55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CB695158-4F7A-461F-B98C-2E40EDF1E2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827799" y="3509595"/>
                  <a:ext cx="306370" cy="241228"/>
                </a:xfrm>
                <a:prstGeom prst="rect">
                  <a:avLst/>
                </a:prstGeom>
              </p:spPr>
            </p:pic>
            <p:pic>
              <p:nvPicPr>
                <p:cNvPr id="57" name="図 56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AD6333F0-AB10-4379-A4BB-98BA7C83FD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190719" y="3498544"/>
                  <a:ext cx="306370" cy="241228"/>
                </a:xfrm>
                <a:prstGeom prst="rect">
                  <a:avLst/>
                </a:prstGeom>
              </p:spPr>
            </p:pic>
          </p:grpSp>
          <p:grpSp>
            <p:nvGrpSpPr>
              <p:cNvPr id="47" name="グループ化 46">
                <a:extLst>
                  <a:ext uri="{FF2B5EF4-FFF2-40B4-BE49-F238E27FC236}">
                    <a16:creationId xmlns:a16="http://schemas.microsoft.com/office/drawing/2014/main" id="{70AD9C6C-452C-4734-B2C5-D06235B1FDA6}"/>
                  </a:ext>
                </a:extLst>
              </p:cNvPr>
              <p:cNvGrpSpPr/>
              <p:nvPr/>
            </p:nvGrpSpPr>
            <p:grpSpPr>
              <a:xfrm>
                <a:off x="4134791" y="1424890"/>
                <a:ext cx="669290" cy="252279"/>
                <a:chOff x="9827799" y="3498544"/>
                <a:chExt cx="669290" cy="252279"/>
              </a:xfrm>
            </p:grpSpPr>
            <p:pic>
              <p:nvPicPr>
                <p:cNvPr id="54" name="図 53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6F99AC7C-A988-43D9-9E03-DB1277C512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827799" y="3509595"/>
                  <a:ext cx="306370" cy="241228"/>
                </a:xfrm>
                <a:prstGeom prst="rect">
                  <a:avLst/>
                </a:prstGeom>
              </p:spPr>
            </p:pic>
            <p:pic>
              <p:nvPicPr>
                <p:cNvPr id="55" name="図 54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A9C9C499-ABCD-4247-8C3D-EBDC9631B6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190719" y="3498544"/>
                  <a:ext cx="306370" cy="241228"/>
                </a:xfrm>
                <a:prstGeom prst="rect">
                  <a:avLst/>
                </a:prstGeom>
              </p:spPr>
            </p:pic>
          </p:grpSp>
          <p:grpSp>
            <p:nvGrpSpPr>
              <p:cNvPr id="48" name="グループ化 47">
                <a:extLst>
                  <a:ext uri="{FF2B5EF4-FFF2-40B4-BE49-F238E27FC236}">
                    <a16:creationId xmlns:a16="http://schemas.microsoft.com/office/drawing/2014/main" id="{425CC8B9-AE2E-4894-B232-A1C7F92BF657}"/>
                  </a:ext>
                </a:extLst>
              </p:cNvPr>
              <p:cNvGrpSpPr/>
              <p:nvPr/>
            </p:nvGrpSpPr>
            <p:grpSpPr>
              <a:xfrm>
                <a:off x="4830344" y="1410070"/>
                <a:ext cx="669290" cy="252279"/>
                <a:chOff x="9827799" y="3498544"/>
                <a:chExt cx="669290" cy="252279"/>
              </a:xfrm>
            </p:grpSpPr>
            <p:pic>
              <p:nvPicPr>
                <p:cNvPr id="52" name="図 51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43A18F41-E2C4-4328-A9C6-8102E4FA4B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827799" y="3509595"/>
                  <a:ext cx="306370" cy="241228"/>
                </a:xfrm>
                <a:prstGeom prst="rect">
                  <a:avLst/>
                </a:prstGeom>
              </p:spPr>
            </p:pic>
            <p:pic>
              <p:nvPicPr>
                <p:cNvPr id="53" name="図 52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CC8AB16A-15B5-4400-AF63-CBFF89EE73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190719" y="3498544"/>
                  <a:ext cx="306370" cy="241228"/>
                </a:xfrm>
                <a:prstGeom prst="rect">
                  <a:avLst/>
                </a:prstGeom>
              </p:spPr>
            </p:pic>
          </p:grpSp>
          <p:grpSp>
            <p:nvGrpSpPr>
              <p:cNvPr id="49" name="グループ化 48">
                <a:extLst>
                  <a:ext uri="{FF2B5EF4-FFF2-40B4-BE49-F238E27FC236}">
                    <a16:creationId xmlns:a16="http://schemas.microsoft.com/office/drawing/2014/main" id="{FD5AD650-C962-43F0-8164-A706FEA5029D}"/>
                  </a:ext>
                </a:extLst>
              </p:cNvPr>
              <p:cNvGrpSpPr/>
              <p:nvPr/>
            </p:nvGrpSpPr>
            <p:grpSpPr>
              <a:xfrm>
                <a:off x="5509061" y="1396609"/>
                <a:ext cx="669290" cy="252279"/>
                <a:chOff x="9827799" y="3498544"/>
                <a:chExt cx="669290" cy="252279"/>
              </a:xfrm>
            </p:grpSpPr>
            <p:pic>
              <p:nvPicPr>
                <p:cNvPr id="50" name="図 49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E1DF77FC-13F2-4692-A860-9C0B821335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827799" y="3509595"/>
                  <a:ext cx="306370" cy="241228"/>
                </a:xfrm>
                <a:prstGeom prst="rect">
                  <a:avLst/>
                </a:prstGeom>
              </p:spPr>
            </p:pic>
            <p:pic>
              <p:nvPicPr>
                <p:cNvPr id="51" name="図 50" descr="テキスト, 手紙&#10;&#10;自動的に生成された説明">
                  <a:extLst>
                    <a:ext uri="{FF2B5EF4-FFF2-40B4-BE49-F238E27FC236}">
                      <a16:creationId xmlns:a16="http://schemas.microsoft.com/office/drawing/2014/main" id="{B55F412E-73FB-426A-8B96-6091DAEC68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91176" l="0" r="100000">
                              <a14:foregroundMark x1="33333" y1="94118" x2="33333" y2="94118"/>
                              <a14:foregroundMark x1="23077" y1="11765" x2="23077" y2="11765"/>
                              <a14:foregroundMark x1="15385" y1="17647" x2="15385" y2="17647"/>
                              <a14:foregroundMark x1="76923" y1="26471" x2="76923" y2="26471"/>
                              <a14:backgroundMark x1="53846" y1="11765" x2="53846" y2="11765"/>
                              <a14:backgroundMark x1="28205" y1="26471" x2="7692" y2="41176"/>
                              <a14:backgroundMark x1="38462" y1="17647" x2="28205" y2="26471"/>
                              <a14:backgroundMark x1="43590" y1="14706" x2="38462" y2="17647"/>
                              <a14:backgroundMark x1="10256" y1="55882" x2="20513" y2="88235"/>
                              <a14:backgroundMark x1="46154" y1="88235" x2="89744" y2="88235"/>
                              <a14:backgroundMark x1="33333" y1="97059" x2="33333" y2="97059"/>
                            </a14:backgroundRemoval>
                          </a14:imgEffect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190719" y="3498544"/>
                  <a:ext cx="306370" cy="241228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141" name="直線矢印コネクタ 140">
              <a:extLst>
                <a:ext uri="{FF2B5EF4-FFF2-40B4-BE49-F238E27FC236}">
                  <a16:creationId xmlns:a16="http://schemas.microsoft.com/office/drawing/2014/main" id="{39EB9A3D-DF1E-458B-B1F7-E76E93F4944F}"/>
                </a:ext>
              </a:extLst>
            </p:cNvPr>
            <p:cNvCxnSpPr>
              <a:stCxn id="57" idx="1"/>
            </p:cNvCxnSpPr>
            <p:nvPr/>
          </p:nvCxnSpPr>
          <p:spPr>
            <a:xfrm flipH="1">
              <a:off x="6365157" y="1115713"/>
              <a:ext cx="56550" cy="409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3" name="直線矢印コネクタ 142">
              <a:extLst>
                <a:ext uri="{FF2B5EF4-FFF2-40B4-BE49-F238E27FC236}">
                  <a16:creationId xmlns:a16="http://schemas.microsoft.com/office/drawing/2014/main" id="{1E3E6D11-2E46-40B4-AF8C-9F9AA6A7F3B2}"/>
                </a:ext>
              </a:extLst>
            </p:cNvPr>
            <p:cNvCxnSpPr/>
            <p:nvPr/>
          </p:nvCxnSpPr>
          <p:spPr>
            <a:xfrm flipH="1">
              <a:off x="6948781" y="1221507"/>
              <a:ext cx="139213" cy="2524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5" name="直線矢印コネクタ 144">
              <a:extLst>
                <a:ext uri="{FF2B5EF4-FFF2-40B4-BE49-F238E27FC236}">
                  <a16:creationId xmlns:a16="http://schemas.microsoft.com/office/drawing/2014/main" id="{8480FBE5-D04D-4392-BAFD-D5C1379C4B6C}"/>
                </a:ext>
              </a:extLst>
            </p:cNvPr>
            <p:cNvCxnSpPr/>
            <p:nvPr/>
          </p:nvCxnSpPr>
          <p:spPr>
            <a:xfrm flipH="1">
              <a:off x="7568332" y="1208046"/>
              <a:ext cx="262009" cy="3173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7" name="直線矢印コネクタ 146">
              <a:extLst>
                <a:ext uri="{FF2B5EF4-FFF2-40B4-BE49-F238E27FC236}">
                  <a16:creationId xmlns:a16="http://schemas.microsoft.com/office/drawing/2014/main" id="{BDF1C769-7DD2-47DA-8E39-40CCE720B402}"/>
                </a:ext>
              </a:extLst>
            </p:cNvPr>
            <p:cNvCxnSpPr/>
            <p:nvPr/>
          </p:nvCxnSpPr>
          <p:spPr>
            <a:xfrm flipH="1">
              <a:off x="8178938" y="1179877"/>
              <a:ext cx="283326" cy="2941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1" name="グループ化 160">
            <a:extLst>
              <a:ext uri="{FF2B5EF4-FFF2-40B4-BE49-F238E27FC236}">
                <a16:creationId xmlns:a16="http://schemas.microsoft.com/office/drawing/2014/main" id="{38B508AF-AA8A-4178-9ABD-9C7D8046490E}"/>
              </a:ext>
            </a:extLst>
          </p:cNvPr>
          <p:cNvGrpSpPr/>
          <p:nvPr/>
        </p:nvGrpSpPr>
        <p:grpSpPr>
          <a:xfrm>
            <a:off x="8046159" y="2697493"/>
            <a:ext cx="3796437" cy="3835660"/>
            <a:chOff x="8046159" y="2697493"/>
            <a:chExt cx="3796437" cy="3835660"/>
          </a:xfrm>
        </p:grpSpPr>
        <p:sp>
          <p:nvSpPr>
            <p:cNvPr id="160" name="楕円 159">
              <a:extLst>
                <a:ext uri="{FF2B5EF4-FFF2-40B4-BE49-F238E27FC236}">
                  <a16:creationId xmlns:a16="http://schemas.microsoft.com/office/drawing/2014/main" id="{48206EEE-7B34-46DE-A8B7-AAD37AC93F07}"/>
                </a:ext>
              </a:extLst>
            </p:cNvPr>
            <p:cNvSpPr/>
            <p:nvPr/>
          </p:nvSpPr>
          <p:spPr>
            <a:xfrm>
              <a:off x="8046159" y="2980244"/>
              <a:ext cx="3711831" cy="3552909"/>
            </a:xfrm>
            <a:prstGeom prst="ellipse">
              <a:avLst/>
            </a:prstGeom>
            <a:solidFill>
              <a:srgbClr val="FFCCFF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6" name="図 155" descr="テキスト, 手紙&#10;&#10;自動的に生成された説明">
              <a:extLst>
                <a:ext uri="{FF2B5EF4-FFF2-40B4-BE49-F238E27FC236}">
                  <a16:creationId xmlns:a16="http://schemas.microsoft.com/office/drawing/2014/main" id="{EF9879E1-C3CC-4D8E-8E56-6F3585C38E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42853" y="3570355"/>
              <a:ext cx="3187376" cy="2962798"/>
            </a:xfrm>
            <a:prstGeom prst="rect">
              <a:avLst/>
            </a:prstGeom>
          </p:spPr>
        </p:pic>
        <p:pic>
          <p:nvPicPr>
            <p:cNvPr id="158" name="図 157" descr="手紙&#10;&#10;自動的に生成された説明">
              <a:extLst>
                <a:ext uri="{FF2B5EF4-FFF2-40B4-BE49-F238E27FC236}">
                  <a16:creationId xmlns:a16="http://schemas.microsoft.com/office/drawing/2014/main" id="{E6A6EB48-D7FC-4A11-9E4F-6D4ED5B1F3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89400" y="2697493"/>
              <a:ext cx="2353196" cy="1793614"/>
            </a:xfrm>
            <a:prstGeom prst="rect">
              <a:avLst/>
            </a:prstGeom>
          </p:spPr>
        </p:pic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D20806-680F-4955-8DC5-8AF96A84BFC8}"/>
              </a:ext>
            </a:extLst>
          </p:cNvPr>
          <p:cNvSpPr txBox="1"/>
          <p:nvPr/>
        </p:nvSpPr>
        <p:spPr>
          <a:xfrm>
            <a:off x="366293" y="4272455"/>
            <a:ext cx="4627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「いのち」のこと、</a:t>
            </a:r>
            <a:endParaRPr kumimoji="1" lang="en-US" altLang="ja-JP" sz="3200" dirty="0">
              <a:solidFill>
                <a:schemeClr val="bg2">
                  <a:lumMod val="50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chemeClr val="bg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すこしわかってきたかな？</a:t>
            </a:r>
          </a:p>
        </p:txBody>
      </p:sp>
    </p:spTree>
    <p:extLst>
      <p:ext uri="{BB962C8B-B14F-4D97-AF65-F5344CB8AC3E}">
        <p14:creationId xmlns:p14="http://schemas.microsoft.com/office/powerpoint/2010/main" val="85517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9DF15C4-0E4E-47F4-926C-2E2877ECF6B4}"/>
              </a:ext>
            </a:extLst>
          </p:cNvPr>
          <p:cNvSpPr/>
          <p:nvPr/>
        </p:nvSpPr>
        <p:spPr>
          <a:xfrm>
            <a:off x="533400" y="5667375"/>
            <a:ext cx="11372850" cy="647700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2E4899C-6AE0-48F8-B0AB-EE036C84C0DC}"/>
              </a:ext>
            </a:extLst>
          </p:cNvPr>
          <p:cNvGrpSpPr/>
          <p:nvPr/>
        </p:nvGrpSpPr>
        <p:grpSpPr>
          <a:xfrm>
            <a:off x="510012" y="2483604"/>
            <a:ext cx="5262138" cy="2964695"/>
            <a:chOff x="510012" y="2483604"/>
            <a:chExt cx="5262138" cy="2964695"/>
          </a:xfrm>
        </p:grpSpPr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3196E326-E675-4FC2-B7EF-3E75D108A987}"/>
                </a:ext>
              </a:extLst>
            </p:cNvPr>
            <p:cNvSpPr/>
            <p:nvPr/>
          </p:nvSpPr>
          <p:spPr>
            <a:xfrm>
              <a:off x="510012" y="2483604"/>
              <a:ext cx="5262138" cy="2964695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825D2F6-C7A2-46A7-8AA7-A02E45354C91}"/>
                </a:ext>
              </a:extLst>
            </p:cNvPr>
            <p:cNvSpPr txBox="1"/>
            <p:nvPr/>
          </p:nvSpPr>
          <p:spPr>
            <a:xfrm>
              <a:off x="931282" y="3130778"/>
              <a:ext cx="429794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「いのち」って</a:t>
              </a:r>
              <a:endParaRPr kumimoji="1" lang="en-US" altLang="ja-JP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kumimoji="1" lang="ja-JP" altLang="en-US" sz="4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どうやって　</a:t>
              </a:r>
              <a:endParaRPr kumimoji="1" lang="en-US" altLang="ja-JP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kumimoji="1" lang="ja-JP" altLang="en-US" sz="4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　うまれてくるの？</a:t>
              </a: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47F0EBCD-7A42-4246-9B6D-C4E34B8789B6}"/>
              </a:ext>
            </a:extLst>
          </p:cNvPr>
          <p:cNvGrpSpPr/>
          <p:nvPr/>
        </p:nvGrpSpPr>
        <p:grpSpPr>
          <a:xfrm>
            <a:off x="3912605" y="102751"/>
            <a:ext cx="5322966" cy="2964695"/>
            <a:chOff x="3912605" y="102751"/>
            <a:chExt cx="5322966" cy="2964695"/>
          </a:xfrm>
        </p:grpSpPr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744E6964-9640-4076-949C-77CD6042B84A}"/>
                </a:ext>
              </a:extLst>
            </p:cNvPr>
            <p:cNvSpPr/>
            <p:nvPr/>
          </p:nvSpPr>
          <p:spPr>
            <a:xfrm>
              <a:off x="3912605" y="102751"/>
              <a:ext cx="5262138" cy="2964695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6CEEE1BE-DBD4-42C9-A805-C060ADFDEE12}"/>
                </a:ext>
              </a:extLst>
            </p:cNvPr>
            <p:cNvSpPr txBox="1"/>
            <p:nvPr/>
          </p:nvSpPr>
          <p:spPr>
            <a:xfrm>
              <a:off x="4099427" y="969666"/>
              <a:ext cx="51361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「いのち」は</a:t>
              </a:r>
              <a:endParaRPr kumimoji="1" lang="en-US" altLang="ja-JP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kumimoji="1" lang="ja-JP" altLang="en-US" sz="4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どうして　おわるの？</a:t>
              </a: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18CC4360-01FA-4AD2-8E15-CAB9805F1697}"/>
              </a:ext>
            </a:extLst>
          </p:cNvPr>
          <p:cNvGrpSpPr/>
          <p:nvPr/>
        </p:nvGrpSpPr>
        <p:grpSpPr>
          <a:xfrm>
            <a:off x="6767937" y="2740781"/>
            <a:ext cx="4976388" cy="2964695"/>
            <a:chOff x="6767937" y="2740781"/>
            <a:chExt cx="4976388" cy="2964695"/>
          </a:xfrm>
        </p:grpSpPr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F6C8BAAA-FD74-4571-829F-9271C4A1B2A8}"/>
                </a:ext>
              </a:extLst>
            </p:cNvPr>
            <p:cNvSpPr/>
            <p:nvPr/>
          </p:nvSpPr>
          <p:spPr>
            <a:xfrm>
              <a:off x="6767937" y="2740781"/>
              <a:ext cx="4976388" cy="2964695"/>
            </a:xfrm>
            <a:prstGeom prst="ellipse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1170810-7F24-451F-A49C-EB3C45205351}"/>
                </a:ext>
              </a:extLst>
            </p:cNvPr>
            <p:cNvSpPr txBox="1"/>
            <p:nvPr/>
          </p:nvSpPr>
          <p:spPr>
            <a:xfrm>
              <a:off x="7128378" y="3319335"/>
              <a:ext cx="43206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わたしたちの</a:t>
              </a:r>
              <a:endParaRPr kumimoji="1" lang="en-US" altLang="ja-JP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kumimoji="1" lang="ja-JP" altLang="en-US" sz="4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「いのち」は</a:t>
              </a:r>
              <a:endParaRPr kumimoji="1" lang="en-US" altLang="ja-JP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kumimoji="1" lang="ja-JP" altLang="en-US" sz="4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どこからきたの？</a:t>
              </a:r>
            </a:p>
          </p:txBody>
        </p:sp>
      </p:grpSp>
      <p:pic>
        <p:nvPicPr>
          <p:cNvPr id="3" name="図 2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A2315B87-DC25-4305-9CF2-C22E006F01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4144" y1="9709" x2="44144" y2="9709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6300" y="3738690"/>
            <a:ext cx="3371849" cy="312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1502ACF-9D55-4B13-BE4B-D7787A821636}"/>
              </a:ext>
            </a:extLst>
          </p:cNvPr>
          <p:cNvSpPr txBox="1"/>
          <p:nvPr/>
        </p:nvSpPr>
        <p:spPr>
          <a:xfrm>
            <a:off x="1610687" y="2541428"/>
            <a:ext cx="9336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「いのち」って</a:t>
            </a:r>
            <a:endParaRPr kumimoji="1" lang="en-US" altLang="ja-JP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　　　　　どうやって　うまれてくるの？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350CDEF-E685-40F6-959F-2D8CA6BA6C7E}"/>
              </a:ext>
            </a:extLst>
          </p:cNvPr>
          <p:cNvSpPr/>
          <p:nvPr/>
        </p:nvSpPr>
        <p:spPr>
          <a:xfrm>
            <a:off x="400050" y="342900"/>
            <a:ext cx="11430000" cy="61341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7A156C6-2B32-4E32-B39A-20292F513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94" y="4588781"/>
            <a:ext cx="1135478" cy="15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9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1A7A7010-024C-4C40-8574-1ABB611412F4}"/>
              </a:ext>
            </a:extLst>
          </p:cNvPr>
          <p:cNvGrpSpPr/>
          <p:nvPr/>
        </p:nvGrpSpPr>
        <p:grpSpPr>
          <a:xfrm>
            <a:off x="1719925" y="199603"/>
            <a:ext cx="3238151" cy="5132722"/>
            <a:chOff x="3781201" y="1077376"/>
            <a:chExt cx="3238151" cy="5132722"/>
          </a:xfrm>
        </p:grpSpPr>
        <p:pic>
          <p:nvPicPr>
            <p:cNvPr id="4" name="図 3" descr="テキスト, 手紙&#10;&#10;自動的に生成された説明">
              <a:extLst>
                <a:ext uri="{FF2B5EF4-FFF2-40B4-BE49-F238E27FC236}">
                  <a16:creationId xmlns:a16="http://schemas.microsoft.com/office/drawing/2014/main" id="{FCEA7482-16FA-47A1-BD11-B0FE7475C4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56" b="98780" l="9709" r="88350">
                          <a14:foregroundMark x1="49515" y1="9756" x2="49515" y2="9756"/>
                          <a14:foregroundMark x1="48544" y1="61585" x2="48544" y2="61585"/>
                          <a14:foregroundMark x1="50485" y1="91463" x2="50485" y2="91463"/>
                          <a14:foregroundMark x1="46602" y1="95122" x2="46602" y2="95122"/>
                          <a14:foregroundMark x1="65049" y1="92683" x2="65049" y2="92683"/>
                          <a14:foregroundMark x1="61165" y1="92683" x2="61165" y2="92683"/>
                          <a14:foregroundMark x1="36893" y1="93293" x2="36893" y2="93293"/>
                          <a14:foregroundMark x1="41748" y1="94512" x2="41748" y2="94512"/>
                          <a14:foregroundMark x1="56311" y1="95732" x2="56311" y2="95732"/>
                          <a14:foregroundMark x1="51456" y1="95732" x2="51456" y2="95732"/>
                          <a14:foregroundMark x1="41748" y1="96951" x2="41748" y2="96951"/>
                          <a14:foregroundMark x1="50485" y1="98171" x2="50485" y2="98171"/>
                          <a14:foregroundMark x1="60194" y1="95732" x2="60194" y2="95732"/>
                          <a14:foregroundMark x1="56311" y1="98171" x2="56311" y2="98171"/>
                          <a14:foregroundMark x1="45631" y1="98780" x2="45631" y2="98780"/>
                        </a14:backgroundRemoval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1201" y="1077376"/>
              <a:ext cx="3238151" cy="5132722"/>
            </a:xfrm>
            <a:prstGeom prst="rect">
              <a:avLst/>
            </a:prstGeom>
          </p:spPr>
        </p:pic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15E604C8-A570-46D2-A5CB-16554DBCAFFB}"/>
                </a:ext>
              </a:extLst>
            </p:cNvPr>
            <p:cNvSpPr/>
            <p:nvPr/>
          </p:nvSpPr>
          <p:spPr>
            <a:xfrm>
              <a:off x="4934638" y="5214880"/>
              <a:ext cx="1073791" cy="995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AE62930-818C-4372-9B5C-B1BEA4145BF0}"/>
              </a:ext>
            </a:extLst>
          </p:cNvPr>
          <p:cNvGrpSpPr/>
          <p:nvPr/>
        </p:nvGrpSpPr>
        <p:grpSpPr>
          <a:xfrm>
            <a:off x="7472487" y="96206"/>
            <a:ext cx="3238151" cy="5116126"/>
            <a:chOff x="5777037" y="216199"/>
            <a:chExt cx="3238151" cy="5116126"/>
          </a:xfrm>
        </p:grpSpPr>
        <p:pic>
          <p:nvPicPr>
            <p:cNvPr id="3" name="図 2" descr="テキスト, 手紙&#10;&#10;自動的に生成された説明">
              <a:extLst>
                <a:ext uri="{FF2B5EF4-FFF2-40B4-BE49-F238E27FC236}">
                  <a16:creationId xmlns:a16="http://schemas.microsoft.com/office/drawing/2014/main" id="{9EFA436F-F274-4027-8284-E375ED1988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263" b="100000" l="9184" r="89796">
                          <a14:foregroundMark x1="47959" y1="9868" x2="47959" y2="9868"/>
                          <a14:foregroundMark x1="50000" y1="92105" x2="50000" y2="92105"/>
                          <a14:foregroundMark x1="41837" y1="88816" x2="41837" y2="88816"/>
                          <a14:foregroundMark x1="61224" y1="88816" x2="61224" y2="88816"/>
                          <a14:foregroundMark x1="56122" y1="91447" x2="56122" y2="91447"/>
                          <a14:foregroundMark x1="38776" y1="92105" x2="38776" y2="92105"/>
                          <a14:foregroundMark x1="30612" y1="92763" x2="30612" y2="92763"/>
                          <a14:foregroundMark x1="39796" y1="95395" x2="39796" y2="95395"/>
                          <a14:foregroundMark x1="42857" y1="96711" x2="42857" y2="96711"/>
                          <a14:foregroundMark x1="46939" y1="97368" x2="46939" y2="97368"/>
                          <a14:foregroundMark x1="52041" y1="97368" x2="52041" y2="97368"/>
                          <a14:foregroundMark x1="56122" y1="95395" x2="56122" y2="95395"/>
                          <a14:foregroundMark x1="62245" y1="96053" x2="62245" y2="96053"/>
                          <a14:foregroundMark x1="33673" y1="96711" x2="33673" y2="96711"/>
                          <a14:foregroundMark x1="25510" y1="96053" x2="25510" y2="96053"/>
                          <a14:foregroundMark x1="68367" y1="96711" x2="68367" y2="96711"/>
                          <a14:foregroundMark x1="75510" y1="96711" x2="75510" y2="96711"/>
                          <a14:foregroundMark x1="39796" y1="98684" x2="39796" y2="98684"/>
                          <a14:foregroundMark x1="46939" y1="98684" x2="46939" y2="98684"/>
                          <a14:foregroundMark x1="57143" y1="98684" x2="57143" y2="98684"/>
                          <a14:foregroundMark x1="63265" y1="99342" x2="63265" y2="99342"/>
                          <a14:foregroundMark x1="69388" y1="98684" x2="69388" y2="98684"/>
                          <a14:foregroundMark x1="28571" y1="100000" x2="28571" y2="100000"/>
                        </a14:backgroundRemoval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77037" y="216199"/>
              <a:ext cx="3238151" cy="4998682"/>
            </a:xfrm>
            <a:prstGeom prst="rect">
              <a:avLst/>
            </a:prstGeom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34D3A306-6476-41D8-92C8-23CAFCAEADFC}"/>
                </a:ext>
              </a:extLst>
            </p:cNvPr>
            <p:cNvSpPr/>
            <p:nvPr/>
          </p:nvSpPr>
          <p:spPr>
            <a:xfrm>
              <a:off x="6790887" y="4337107"/>
              <a:ext cx="1216403" cy="995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1" name="図 10" descr="テキスト, 手紙&#10;&#10;自動的に生成された説明">
            <a:extLst>
              <a:ext uri="{FF2B5EF4-FFF2-40B4-BE49-F238E27FC236}">
                <a16:creationId xmlns:a16="http://schemas.microsoft.com/office/drawing/2014/main" id="{F685AF89-D605-44AF-AB6D-49AB7765E0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1176" l="0" r="100000">
                        <a14:foregroundMark x1="33333" y1="94118" x2="33333" y2="94118"/>
                        <a14:foregroundMark x1="23077" y1="11765" x2="23077" y2="11765"/>
                        <a14:foregroundMark x1="15385" y1="17647" x2="15385" y2="17647"/>
                        <a14:foregroundMark x1="76923" y1="26471" x2="76923" y2="26471"/>
                        <a14:backgroundMark x1="53846" y1="11765" x2="53846" y2="11765"/>
                        <a14:backgroundMark x1="28205" y1="26471" x2="7692" y2="41176"/>
                        <a14:backgroundMark x1="38462" y1="17647" x2="28205" y2="26471"/>
                        <a14:backgroundMark x1="43590" y1="14706" x2="38462" y2="17647"/>
                        <a14:backgroundMark x1="10256" y1="55882" x2="20513" y2="88235"/>
                        <a14:backgroundMark x1="46154" y1="88235" x2="89744" y2="88235"/>
                        <a14:backgroundMark x1="33333" y1="97059" x2="33333" y2="97059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4323" y="4179285"/>
            <a:ext cx="1216404" cy="1070875"/>
          </a:xfrm>
          <a:prstGeom prst="rect">
            <a:avLst/>
          </a:prstGeom>
        </p:spPr>
      </p:pic>
      <p:pic>
        <p:nvPicPr>
          <p:cNvPr id="6" name="図 5" descr="テキスト, 手紙&#10;&#10;自動的に生成された説明">
            <a:extLst>
              <a:ext uri="{FF2B5EF4-FFF2-40B4-BE49-F238E27FC236}">
                <a16:creationId xmlns:a16="http://schemas.microsoft.com/office/drawing/2014/main" id="{02571910-ECE0-4263-B3CF-6D09DDB4D0D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8108" y1="51852" x2="8108" y2="51852"/>
                        <a14:foregroundMark x1="10811" y1="66667" x2="10811" y2="66667"/>
                        <a14:foregroundMark x1="81081" y1="18519" x2="81081" y2="18519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3360" y="4217114"/>
            <a:ext cx="1216403" cy="877773"/>
          </a:xfrm>
          <a:prstGeom prst="rect">
            <a:avLst/>
          </a:prstGeom>
        </p:spPr>
      </p:pic>
      <p:pic>
        <p:nvPicPr>
          <p:cNvPr id="13" name="図 12" descr="テキスト, 手紙&#10;&#10;自動的に生成された説明">
            <a:extLst>
              <a:ext uri="{FF2B5EF4-FFF2-40B4-BE49-F238E27FC236}">
                <a16:creationId xmlns:a16="http://schemas.microsoft.com/office/drawing/2014/main" id="{466FDCDA-FBF1-4BA6-A40B-542F4D53A67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12613" y1="20238" x2="12613" y2="20238"/>
                        <a14:foregroundMark x1="19820" y1="14286" x2="19820" y2="14286"/>
                        <a14:foregroundMark x1="84685" y1="34524" x2="84685" y2="34524"/>
                        <a14:foregroundMark x1="84685" y1="46429" x2="84685" y2="46429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9514" y="4262689"/>
            <a:ext cx="3038036" cy="229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4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-0.23229 0.1115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557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022E-16 L 0.23672 0.0900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夜空の星雲のcg画像&#10;&#10;中程度の精度で自動的に生成された説明">
            <a:extLst>
              <a:ext uri="{FF2B5EF4-FFF2-40B4-BE49-F238E27FC236}">
                <a16:creationId xmlns:a16="http://schemas.microsoft.com/office/drawing/2014/main" id="{FFB8B1BA-965D-49AC-A483-DF60314B71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7"/>
          <a:stretch/>
        </p:blipFill>
        <p:spPr>
          <a:xfrm>
            <a:off x="0" y="3175"/>
            <a:ext cx="12192000" cy="6854825"/>
          </a:xfrm>
          <a:prstGeom prst="rect">
            <a:avLst/>
          </a:prstGeom>
        </p:spPr>
      </p:pic>
      <p:pic>
        <p:nvPicPr>
          <p:cNvPr id="3" name="図 2" descr="文字の書かれた紙&#10;&#10;中程度の精度で自動的に生成された説明">
            <a:extLst>
              <a:ext uri="{FF2B5EF4-FFF2-40B4-BE49-F238E27FC236}">
                <a16:creationId xmlns:a16="http://schemas.microsoft.com/office/drawing/2014/main" id="{0F27B3B0-AB00-4F05-B96E-9035BAB5ED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8478" y1="39063" x2="18478" y2="39063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1865" y="1411526"/>
            <a:ext cx="1666959" cy="1166070"/>
          </a:xfrm>
          <a:prstGeom prst="rect">
            <a:avLst/>
          </a:prstGeom>
        </p:spPr>
      </p:pic>
      <p:pic>
        <p:nvPicPr>
          <p:cNvPr id="4" name="図 3" descr="文字の書かれた紙&#10;&#10;中程度の精度で自動的に生成された説明">
            <a:extLst>
              <a:ext uri="{FF2B5EF4-FFF2-40B4-BE49-F238E27FC236}">
                <a16:creationId xmlns:a16="http://schemas.microsoft.com/office/drawing/2014/main" id="{D22243A1-77CF-4804-A43C-1B462997BC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4690" y="4903919"/>
            <a:ext cx="1442619" cy="172757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CD59528-1FB0-43AD-AD46-BEC8736377B0}"/>
              </a:ext>
            </a:extLst>
          </p:cNvPr>
          <p:cNvSpPr txBox="1"/>
          <p:nvPr/>
        </p:nvSpPr>
        <p:spPr>
          <a:xfrm>
            <a:off x="831907" y="6527814"/>
            <a:ext cx="11484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https://pixabay.com/ja/photos/%e5%a4%a9%e3%81%ae%e5%b7%9d-%e5%87%ba%e6%bc%94%e8%80%85-%e5%a4%9c%e7%a9%ba-%e5%a4%9c-2695569/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2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手紙&#10;&#10;自動的に生成された説明">
            <a:extLst>
              <a:ext uri="{FF2B5EF4-FFF2-40B4-BE49-F238E27FC236}">
                <a16:creationId xmlns:a16="http://schemas.microsoft.com/office/drawing/2014/main" id="{F60F8A30-C778-43A3-95BA-3FD06FD2B2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96" b="89441" l="10000" r="90000">
                        <a14:foregroundMark x1="68824" y1="48447" x2="68824" y2="48447"/>
                        <a14:foregroundMark x1="60000" y1="8696" x2="60000" y2="8696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2805" y="1797998"/>
            <a:ext cx="5561899" cy="5301184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D50A83F-3251-43BD-8385-3AF9383B234D}"/>
              </a:ext>
            </a:extLst>
          </p:cNvPr>
          <p:cNvGrpSpPr/>
          <p:nvPr/>
        </p:nvGrpSpPr>
        <p:grpSpPr>
          <a:xfrm>
            <a:off x="228600" y="123825"/>
            <a:ext cx="6962775" cy="6581775"/>
            <a:chOff x="228600" y="123825"/>
            <a:chExt cx="6962775" cy="6581775"/>
          </a:xfrm>
        </p:grpSpPr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27F4EF39-EADF-44A9-9DCD-BDCE20173F9C}"/>
                </a:ext>
              </a:extLst>
            </p:cNvPr>
            <p:cNvSpPr/>
            <p:nvPr/>
          </p:nvSpPr>
          <p:spPr>
            <a:xfrm>
              <a:off x="228600" y="123825"/>
              <a:ext cx="6962775" cy="6581775"/>
            </a:xfrm>
            <a:prstGeom prst="ellipse">
              <a:avLst/>
            </a:prstGeom>
            <a:solidFill>
              <a:srgbClr val="FFFF00">
                <a:alpha val="70000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D917294-5933-4FBD-AFAB-180A81CE8B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882" b="94621" l="4352" r="97336">
                          <a14:foregroundMark x1="28419" y1="92315" x2="28419" y2="92315"/>
                          <a14:foregroundMark x1="8348" y1="78386" x2="8348" y2="78386"/>
                          <a14:foregroundMark x1="4352" y1="68492" x2="4352" y2="68492"/>
                          <a14:foregroundMark x1="38099" y1="65322" x2="38099" y2="65322"/>
                          <a14:foregroundMark x1="33837" y1="58021" x2="38188" y2="69068"/>
                          <a14:foregroundMark x1="10302" y1="68972" x2="15098" y2="79731"/>
                          <a14:foregroundMark x1="19361" y1="39193" x2="19361" y2="39193"/>
                          <a14:foregroundMark x1="27087" y1="26321" x2="27087" y2="26321"/>
                          <a14:foregroundMark x1="44316" y1="14986" x2="44316" y2="14986"/>
                          <a14:foregroundMark x1="39520" y1="16907" x2="39520" y2="16907"/>
                          <a14:foregroundMark x1="41741" y1="18252" x2="41741" y2="18252"/>
                          <a14:foregroundMark x1="41119" y1="14505" x2="42274" y2="20653"/>
                          <a14:foregroundMark x1="48401" y1="11912" x2="49734" y2="18540"/>
                          <a14:foregroundMark x1="47780" y1="20845" x2="49112" y2="20557"/>
                          <a14:foregroundMark x1="49201" y1="21998" x2="49201" y2="23151"/>
                          <a14:foregroundMark x1="63410" y1="19404" x2="63410" y2="19404"/>
                          <a14:foregroundMark x1="69538" y1="17099" x2="71758" y2="24592"/>
                          <a14:foregroundMark x1="60480" y1="20845" x2="61812" y2="26129"/>
                          <a14:foregroundMark x1="71226" y1="27281" x2="72025" y2="28338"/>
                          <a14:foregroundMark x1="77975" y1="35927" x2="77975" y2="35927"/>
                          <a14:foregroundMark x1="71847" y1="38617" x2="73623" y2="46974"/>
                          <a14:foregroundMark x1="85524" y1="33045" x2="88899" y2="40826"/>
                          <a14:foregroundMark x1="88899" y1="40826" x2="88899" y2="41114"/>
                          <a14:foregroundMark x1="84902" y1="50720" x2="89520" y2="52546"/>
                          <a14:foregroundMark x1="59503" y1="60327" x2="59503" y2="60327"/>
                          <a14:foregroundMark x1="53819" y1="68684" x2="59059" y2="78674"/>
                          <a14:foregroundMark x1="59059" y1="78674" x2="72025" y2="84150"/>
                          <a14:foregroundMark x1="70782" y1="57925" x2="76021" y2="67339"/>
                          <a14:foregroundMark x1="74512" y1="81556" x2="74423" y2="85303"/>
                          <a14:foregroundMark x1="38099" y1="83573" x2="37655" y2="92795"/>
                          <a14:foregroundMark x1="29307" y1="90490" x2="34369" y2="92603"/>
                          <a14:foregroundMark x1="30995" y1="94813" x2="38899" y2="94621"/>
                          <a14:foregroundMark x1="38899" y1="94621" x2="46714" y2="94621"/>
                          <a14:foregroundMark x1="40675" y1="89529" x2="46803" y2="89049"/>
                          <a14:foregroundMark x1="46448" y1="89529" x2="46714" y2="94044"/>
                          <a14:foregroundMark x1="16075" y1="35735" x2="21314" y2="35735"/>
                          <a14:foregroundMark x1="15542" y1="32565" x2="22025" y2="32757"/>
                          <a14:foregroundMark x1="15897" y1="36215" x2="21847" y2="36215"/>
                          <a14:foregroundMark x1="22114" y1="32757" x2="22114" y2="35735"/>
                          <a14:foregroundMark x1="15631" y1="32565" x2="15808" y2="36023"/>
                          <a14:foregroundMark x1="15897" y1="36311" x2="21847" y2="36023"/>
                          <a14:foregroundMark x1="15631" y1="36311" x2="22647" y2="36311"/>
                          <a14:foregroundMark x1="15631" y1="36599" x2="22380" y2="36599"/>
                          <a14:foregroundMark x1="15808" y1="37656" x2="17762" y2="37656"/>
                          <a14:foregroundMark x1="23623" y1="16523" x2="30906" y2="16619"/>
                          <a14:foregroundMark x1="23357" y1="21806" x2="30107" y2="22094"/>
                          <a14:foregroundMark x1="23712" y1="16523" x2="23712" y2="21710"/>
                          <a14:foregroundMark x1="30995" y1="16811" x2="30906" y2="22671"/>
                          <a14:foregroundMark x1="41652" y1="2882" x2="50000" y2="3266"/>
                          <a14:foregroundMark x1="41652" y1="4035" x2="41918" y2="8646"/>
                          <a14:foregroundMark x1="50000" y1="3458" x2="49378" y2="8934"/>
                          <a14:foregroundMark x1="64742" y1="6340" x2="73002" y2="6148"/>
                          <a14:foregroundMark x1="73002" y1="6148" x2="73091" y2="6148"/>
                          <a14:foregroundMark x1="64565" y1="6148" x2="64742" y2="12200"/>
                          <a14:foregroundMark x1="73179" y1="6052" x2="73091" y2="12392"/>
                          <a14:foregroundMark x1="86323" y1="24015" x2="96714" y2="24015"/>
                          <a14:foregroundMark x1="96803" y1="25625" x2="96803" y2="29875"/>
                          <a14:foregroundMark x1="96803" y1="24015" x2="96803" y2="25061"/>
                          <a14:foregroundMark x1="86057" y1="24111" x2="87034" y2="30259"/>
                          <a14:foregroundMark x1="87123" y1="26993" x2="95471" y2="26993"/>
                          <a14:foregroundMark x1="87300" y1="30163" x2="95737" y2="29875"/>
                          <a14:foregroundMark x1="95737" y1="29875" x2="96969" y2="29875"/>
                          <a14:foregroundMark x1="26909" y1="20269" x2="26909" y2="20269"/>
                          <a14:foregroundMark x1="28952" y1="18252" x2="29396" y2="20557"/>
                          <a14:foregroundMark x1="79751" y1="78098" x2="89698" y2="77426"/>
                          <a14:foregroundMark x1="89698" y1="77426" x2="92718" y2="77714"/>
                          <a14:foregroundMark x1="78686" y1="83189" x2="88721" y2="83285"/>
                          <a14:foregroundMark x1="88721" y1="83285" x2="93517" y2="82997"/>
                          <a14:foregroundMark x1="93073" y1="77522" x2="93250" y2="82709"/>
                          <a14:foregroundMark x1="48135" y1="66090" x2="48135" y2="66090"/>
                          <a14:foregroundMark x1="70782" y1="32757" x2="70782" y2="32757"/>
                          <a14:foregroundMark x1="68739" y1="43708" x2="68739" y2="43708"/>
                          <a14:foregroundMark x1="68295" y1="44284" x2="68295" y2="44284"/>
                          <a14:foregroundMark x1="68206" y1="43516" x2="68206" y2="43516"/>
                          <a14:backgroundMark x1="11812" y1="13064" x2="11812" y2="13064"/>
                          <a14:backgroundMark x1="19627" y1="8069" x2="11901" y2="11047"/>
                          <a14:backgroundMark x1="11901" y1="11047" x2="8082" y2="22190"/>
                          <a14:backgroundMark x1="8082" y1="22190" x2="8082" y2="23439"/>
                          <a14:backgroundMark x1="41918" y1="865" x2="50266" y2="961"/>
                          <a14:backgroundMark x1="98668" y1="24976" x2="99201" y2="38617"/>
                        </a14:backgroundRemoval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2353" y="695325"/>
              <a:ext cx="6271511" cy="5791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169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1502ACF-9D55-4B13-BE4B-D7787A821636}"/>
              </a:ext>
            </a:extLst>
          </p:cNvPr>
          <p:cNvSpPr txBox="1"/>
          <p:nvPr/>
        </p:nvSpPr>
        <p:spPr>
          <a:xfrm>
            <a:off x="2259260" y="2499483"/>
            <a:ext cx="7832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「いのち」って</a:t>
            </a:r>
            <a:endParaRPr kumimoji="1" lang="en-US" altLang="ja-JP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　　　　　　どうして　おわるの？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350CDEF-E685-40F6-959F-2D8CA6BA6C7E}"/>
              </a:ext>
            </a:extLst>
          </p:cNvPr>
          <p:cNvSpPr/>
          <p:nvPr/>
        </p:nvSpPr>
        <p:spPr>
          <a:xfrm>
            <a:off x="400050" y="342900"/>
            <a:ext cx="11430000" cy="61341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55063A2-7060-4B4D-99E0-91A442386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923" y="5131774"/>
            <a:ext cx="1940463" cy="109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10CBB703-B3C3-41CD-BBA0-C815AE5C76DA}"/>
              </a:ext>
            </a:extLst>
          </p:cNvPr>
          <p:cNvGrpSpPr/>
          <p:nvPr/>
        </p:nvGrpSpPr>
        <p:grpSpPr>
          <a:xfrm>
            <a:off x="0" y="4427926"/>
            <a:ext cx="12192000" cy="2430074"/>
            <a:chOff x="0" y="4427926"/>
            <a:chExt cx="12192000" cy="2430074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FA474BEA-BF7D-4443-9143-A8B62067ED0D}"/>
                </a:ext>
              </a:extLst>
            </p:cNvPr>
            <p:cNvSpPr/>
            <p:nvPr/>
          </p:nvSpPr>
          <p:spPr>
            <a:xfrm>
              <a:off x="2311490" y="5305425"/>
              <a:ext cx="861774" cy="13638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7CCA85FC-B794-4D66-9F9F-B24FD940431B}"/>
                </a:ext>
              </a:extLst>
            </p:cNvPr>
            <p:cNvSpPr/>
            <p:nvPr/>
          </p:nvSpPr>
          <p:spPr>
            <a:xfrm>
              <a:off x="5205651" y="4427926"/>
              <a:ext cx="861774" cy="226281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E88A8F5-0E49-4932-85AA-D8F714A121F7}"/>
                </a:ext>
              </a:extLst>
            </p:cNvPr>
            <p:cNvSpPr/>
            <p:nvPr/>
          </p:nvSpPr>
          <p:spPr>
            <a:xfrm>
              <a:off x="8099812" y="4427926"/>
              <a:ext cx="861774" cy="226281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442462D1-F825-4EA8-9A2E-2BB8CDE1F8AF}"/>
                </a:ext>
              </a:extLst>
            </p:cNvPr>
            <p:cNvSpPr/>
            <p:nvPr/>
          </p:nvSpPr>
          <p:spPr>
            <a:xfrm>
              <a:off x="0" y="6358855"/>
              <a:ext cx="12192000" cy="49914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D9B3559-8EF3-4829-9F94-44E5B8557817}"/>
              </a:ext>
            </a:extLst>
          </p:cNvPr>
          <p:cNvSpPr txBox="1"/>
          <p:nvPr/>
        </p:nvSpPr>
        <p:spPr>
          <a:xfrm>
            <a:off x="447017" y="343948"/>
            <a:ext cx="677108" cy="17616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はじまり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546845B-855A-461D-8151-0F39213AC24D}"/>
              </a:ext>
            </a:extLst>
          </p:cNvPr>
          <p:cNvSpPr txBox="1"/>
          <p:nvPr/>
        </p:nvSpPr>
        <p:spPr>
          <a:xfrm>
            <a:off x="10628653" y="448723"/>
            <a:ext cx="677108" cy="13422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おわり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8FEF6247-89CB-4456-A12E-2861C76A31D4}"/>
              </a:ext>
            </a:extLst>
          </p:cNvPr>
          <p:cNvGrpSpPr/>
          <p:nvPr/>
        </p:nvGrpSpPr>
        <p:grpSpPr>
          <a:xfrm>
            <a:off x="1224793" y="647547"/>
            <a:ext cx="9460224" cy="773139"/>
            <a:chOff x="1224793" y="647547"/>
            <a:chExt cx="9460224" cy="773139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23E854F9-C8E4-4473-A49B-90DD6476A9A1}"/>
                </a:ext>
              </a:extLst>
            </p:cNvPr>
            <p:cNvSpPr/>
            <p:nvPr/>
          </p:nvSpPr>
          <p:spPr>
            <a:xfrm>
              <a:off x="1224793" y="838899"/>
              <a:ext cx="8875552" cy="394283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二等辺三角形 5">
              <a:extLst>
                <a:ext uri="{FF2B5EF4-FFF2-40B4-BE49-F238E27FC236}">
                  <a16:creationId xmlns:a16="http://schemas.microsoft.com/office/drawing/2014/main" id="{9C945140-09AB-49A7-BCB1-565FD38AF2C7}"/>
                </a:ext>
              </a:extLst>
            </p:cNvPr>
            <p:cNvSpPr/>
            <p:nvPr/>
          </p:nvSpPr>
          <p:spPr>
            <a:xfrm rot="5400000">
              <a:off x="9984122" y="719792"/>
              <a:ext cx="773139" cy="628650"/>
            </a:xfrm>
            <a:prstGeom prst="triangle">
              <a:avLst/>
            </a:prstGeom>
            <a:solidFill>
              <a:srgbClr val="CCFF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" name="図 9" descr="手紙&#10;&#10;自動的に生成された説明">
            <a:extLst>
              <a:ext uri="{FF2B5EF4-FFF2-40B4-BE49-F238E27FC236}">
                <a16:creationId xmlns:a16="http://schemas.microsoft.com/office/drawing/2014/main" id="{B67AA333-F6B9-4A98-8463-0FE1598C7E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9999" y="1866125"/>
            <a:ext cx="2340528" cy="1846654"/>
          </a:xfrm>
          <a:prstGeom prst="rect">
            <a:avLst/>
          </a:prstGeom>
        </p:spPr>
      </p:pic>
      <p:pic>
        <p:nvPicPr>
          <p:cNvPr id="11" name="図 10" descr="文字の書かれた紙&#10;&#10;中程度の精度で自動的に生成された説明">
            <a:extLst>
              <a:ext uri="{FF2B5EF4-FFF2-40B4-BE49-F238E27FC236}">
                <a16:creationId xmlns:a16="http://schemas.microsoft.com/office/drawing/2014/main" id="{D3C7DF7A-CA6A-4D69-B3FD-268A0AF2FE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9388" y="1557756"/>
            <a:ext cx="1731501" cy="20735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8C23A5B-C3A4-476B-B437-9A7D3C47DCF8}"/>
              </a:ext>
            </a:extLst>
          </p:cNvPr>
          <p:cNvSpPr txBox="1"/>
          <p:nvPr/>
        </p:nvSpPr>
        <p:spPr>
          <a:xfrm>
            <a:off x="2311490" y="5486400"/>
            <a:ext cx="861774" cy="11828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じこ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5375258-7E84-49B6-BE47-844A9496F817}"/>
              </a:ext>
            </a:extLst>
          </p:cNvPr>
          <p:cNvSpPr txBox="1"/>
          <p:nvPr/>
        </p:nvSpPr>
        <p:spPr>
          <a:xfrm>
            <a:off x="5205651" y="4617220"/>
            <a:ext cx="861774" cy="20735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さいがい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2ACBB1D-12C4-48D0-9A24-A0BE1607FEB1}"/>
              </a:ext>
            </a:extLst>
          </p:cNvPr>
          <p:cNvSpPr txBox="1"/>
          <p:nvPr/>
        </p:nvSpPr>
        <p:spPr>
          <a:xfrm>
            <a:off x="8099812" y="4602103"/>
            <a:ext cx="861774" cy="21965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びょうき</a:t>
            </a: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1C4043AE-0934-459C-9B8C-475B0BFE0EF8}"/>
              </a:ext>
            </a:extLst>
          </p:cNvPr>
          <p:cNvGrpSpPr/>
          <p:nvPr/>
        </p:nvGrpSpPr>
        <p:grpSpPr>
          <a:xfrm>
            <a:off x="6428174" y="1249850"/>
            <a:ext cx="1803981" cy="2462929"/>
            <a:chOff x="6428174" y="1249850"/>
            <a:chExt cx="1803981" cy="2462929"/>
          </a:xfrm>
        </p:grpSpPr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4636523F-E0D6-4FF2-84EC-8760462CAFE0}"/>
                </a:ext>
              </a:extLst>
            </p:cNvPr>
            <p:cNvSpPr/>
            <p:nvPr/>
          </p:nvSpPr>
          <p:spPr>
            <a:xfrm>
              <a:off x="6428174" y="1651109"/>
              <a:ext cx="1803981" cy="1521782"/>
            </a:xfrm>
            <a:prstGeom prst="ellipse">
              <a:avLst/>
            </a:prstGeom>
            <a:solidFill>
              <a:srgbClr val="FFCC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CA481AA1-F168-47D5-B90E-BB430F7C1B7A}"/>
                </a:ext>
              </a:extLst>
            </p:cNvPr>
            <p:cNvGrpSpPr/>
            <p:nvPr/>
          </p:nvGrpSpPr>
          <p:grpSpPr>
            <a:xfrm>
              <a:off x="6492696" y="1249850"/>
              <a:ext cx="1731501" cy="2462929"/>
              <a:chOff x="8099812" y="1224792"/>
              <a:chExt cx="1731501" cy="2462929"/>
            </a:xfrm>
          </p:grpSpPr>
          <p:pic>
            <p:nvPicPr>
              <p:cNvPr id="19" name="図 18" descr="文字の書かれた紙&#10;&#10;中程度の精度で自動的に生成された説明">
                <a:extLst>
                  <a:ext uri="{FF2B5EF4-FFF2-40B4-BE49-F238E27FC236}">
                    <a16:creationId xmlns:a16="http://schemas.microsoft.com/office/drawing/2014/main" id="{78A864C7-7578-4576-9EDF-1E0B2C0783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099812" y="1224792"/>
                <a:ext cx="1731501" cy="2073523"/>
              </a:xfrm>
              <a:prstGeom prst="rect">
                <a:avLst/>
              </a:prstGeom>
            </p:spPr>
          </p:pic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38461F4-100D-403A-BE0A-3F5851B6F1EA}"/>
                  </a:ext>
                </a:extLst>
              </p:cNvPr>
              <p:cNvSpPr txBox="1"/>
              <p:nvPr/>
            </p:nvSpPr>
            <p:spPr>
              <a:xfrm>
                <a:off x="8262159" y="3164501"/>
                <a:ext cx="15642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>
                    <a:solidFill>
                      <a:srgbClr val="FFC000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おもいで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933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10CBB703-B3C3-41CD-BBA0-C815AE5C76DA}"/>
              </a:ext>
            </a:extLst>
          </p:cNvPr>
          <p:cNvGrpSpPr/>
          <p:nvPr/>
        </p:nvGrpSpPr>
        <p:grpSpPr>
          <a:xfrm>
            <a:off x="0" y="4427926"/>
            <a:ext cx="12192000" cy="2430074"/>
            <a:chOff x="0" y="4427926"/>
            <a:chExt cx="12192000" cy="2430074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FA474BEA-BF7D-4443-9143-A8B62067ED0D}"/>
                </a:ext>
              </a:extLst>
            </p:cNvPr>
            <p:cNvSpPr/>
            <p:nvPr/>
          </p:nvSpPr>
          <p:spPr>
            <a:xfrm>
              <a:off x="2311490" y="5305425"/>
              <a:ext cx="861774" cy="13638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7CCA85FC-B794-4D66-9F9F-B24FD940431B}"/>
                </a:ext>
              </a:extLst>
            </p:cNvPr>
            <p:cNvSpPr/>
            <p:nvPr/>
          </p:nvSpPr>
          <p:spPr>
            <a:xfrm>
              <a:off x="5205651" y="4427926"/>
              <a:ext cx="861774" cy="226281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E88A8F5-0E49-4932-85AA-D8F714A121F7}"/>
                </a:ext>
              </a:extLst>
            </p:cNvPr>
            <p:cNvSpPr/>
            <p:nvPr/>
          </p:nvSpPr>
          <p:spPr>
            <a:xfrm>
              <a:off x="8099812" y="4427926"/>
              <a:ext cx="861774" cy="226281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442462D1-F825-4EA8-9A2E-2BB8CDE1F8AF}"/>
                </a:ext>
              </a:extLst>
            </p:cNvPr>
            <p:cNvSpPr/>
            <p:nvPr/>
          </p:nvSpPr>
          <p:spPr>
            <a:xfrm>
              <a:off x="0" y="6358855"/>
              <a:ext cx="12192000" cy="49914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D9B3559-8EF3-4829-9F94-44E5B8557817}"/>
              </a:ext>
            </a:extLst>
          </p:cNvPr>
          <p:cNvSpPr txBox="1"/>
          <p:nvPr/>
        </p:nvSpPr>
        <p:spPr>
          <a:xfrm>
            <a:off x="447017" y="343948"/>
            <a:ext cx="677108" cy="17616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はじまり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546845B-855A-461D-8151-0F39213AC24D}"/>
              </a:ext>
            </a:extLst>
          </p:cNvPr>
          <p:cNvSpPr txBox="1"/>
          <p:nvPr/>
        </p:nvSpPr>
        <p:spPr>
          <a:xfrm>
            <a:off x="10628653" y="448723"/>
            <a:ext cx="677108" cy="13422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おわり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8FEF6247-89CB-4456-A12E-2861C76A31D4}"/>
              </a:ext>
            </a:extLst>
          </p:cNvPr>
          <p:cNvGrpSpPr/>
          <p:nvPr/>
        </p:nvGrpSpPr>
        <p:grpSpPr>
          <a:xfrm>
            <a:off x="1224793" y="647547"/>
            <a:ext cx="9460224" cy="773139"/>
            <a:chOff x="1224793" y="647547"/>
            <a:chExt cx="9460224" cy="773139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23E854F9-C8E4-4473-A49B-90DD6476A9A1}"/>
                </a:ext>
              </a:extLst>
            </p:cNvPr>
            <p:cNvSpPr/>
            <p:nvPr/>
          </p:nvSpPr>
          <p:spPr>
            <a:xfrm>
              <a:off x="1224793" y="838899"/>
              <a:ext cx="8875552" cy="394283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二等辺三角形 5">
              <a:extLst>
                <a:ext uri="{FF2B5EF4-FFF2-40B4-BE49-F238E27FC236}">
                  <a16:creationId xmlns:a16="http://schemas.microsoft.com/office/drawing/2014/main" id="{9C945140-09AB-49A7-BCB1-565FD38AF2C7}"/>
                </a:ext>
              </a:extLst>
            </p:cNvPr>
            <p:cNvSpPr/>
            <p:nvPr/>
          </p:nvSpPr>
          <p:spPr>
            <a:xfrm rot="5400000">
              <a:off x="9984122" y="719792"/>
              <a:ext cx="773139" cy="628650"/>
            </a:xfrm>
            <a:prstGeom prst="triangle">
              <a:avLst/>
            </a:prstGeom>
            <a:solidFill>
              <a:srgbClr val="CCFF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8C23A5B-C3A4-476B-B437-9A7D3C47DCF8}"/>
              </a:ext>
            </a:extLst>
          </p:cNvPr>
          <p:cNvSpPr txBox="1"/>
          <p:nvPr/>
        </p:nvSpPr>
        <p:spPr>
          <a:xfrm>
            <a:off x="2311490" y="5486400"/>
            <a:ext cx="861774" cy="11828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じこ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5375258-7E84-49B6-BE47-844A9496F817}"/>
              </a:ext>
            </a:extLst>
          </p:cNvPr>
          <p:cNvSpPr txBox="1"/>
          <p:nvPr/>
        </p:nvSpPr>
        <p:spPr>
          <a:xfrm>
            <a:off x="5205651" y="4617220"/>
            <a:ext cx="861774" cy="20735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さいがい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2ACBB1D-12C4-48D0-9A24-A0BE1607FEB1}"/>
              </a:ext>
            </a:extLst>
          </p:cNvPr>
          <p:cNvSpPr txBox="1"/>
          <p:nvPr/>
        </p:nvSpPr>
        <p:spPr>
          <a:xfrm>
            <a:off x="8099812" y="4602103"/>
            <a:ext cx="861774" cy="21965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びょうき</a:t>
            </a:r>
          </a:p>
        </p:txBody>
      </p:sp>
      <p:pic>
        <p:nvPicPr>
          <p:cNvPr id="7" name="図 6" descr="手紙&#10;&#10;自動的に生成された説明">
            <a:extLst>
              <a:ext uri="{FF2B5EF4-FFF2-40B4-BE49-F238E27FC236}">
                <a16:creationId xmlns:a16="http://schemas.microsoft.com/office/drawing/2014/main" id="{021950C4-2C72-40CE-9EB0-DAE9A13347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451" y1="30380" x2="49451" y2="3038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27926"/>
            <a:ext cx="2228295" cy="1943903"/>
          </a:xfrm>
          <a:prstGeom prst="rect">
            <a:avLst/>
          </a:prstGeom>
        </p:spPr>
      </p:pic>
      <p:pic>
        <p:nvPicPr>
          <p:cNvPr id="26" name="図 25" descr="手紙&#10;&#10;自動的に生成された説明">
            <a:extLst>
              <a:ext uri="{FF2B5EF4-FFF2-40B4-BE49-F238E27FC236}">
                <a16:creationId xmlns:a16="http://schemas.microsoft.com/office/drawing/2014/main" id="{3CD0A2F1-CBF6-4A5D-B2A7-54CBDE9721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451" y1="30380" x2="49451" y2="3038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5310" y="3288717"/>
            <a:ext cx="2228295" cy="1943903"/>
          </a:xfrm>
          <a:prstGeom prst="rect">
            <a:avLst/>
          </a:prstGeom>
        </p:spPr>
      </p:pic>
      <p:pic>
        <p:nvPicPr>
          <p:cNvPr id="27" name="図 26" descr="手紙&#10;&#10;自動的に生成された説明">
            <a:extLst>
              <a:ext uri="{FF2B5EF4-FFF2-40B4-BE49-F238E27FC236}">
                <a16:creationId xmlns:a16="http://schemas.microsoft.com/office/drawing/2014/main" id="{4437440A-858C-4745-A5A5-2864FB4A38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451" y1="30380" x2="49451" y2="3038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5193" y="3014286"/>
            <a:ext cx="2228295" cy="1943903"/>
          </a:xfrm>
          <a:prstGeom prst="rect">
            <a:avLst/>
          </a:prstGeom>
        </p:spPr>
      </p:pic>
      <p:pic>
        <p:nvPicPr>
          <p:cNvPr id="28" name="図 27" descr="手紙&#10;&#10;自動的に生成された説明">
            <a:extLst>
              <a:ext uri="{FF2B5EF4-FFF2-40B4-BE49-F238E27FC236}">
                <a16:creationId xmlns:a16="http://schemas.microsoft.com/office/drawing/2014/main" id="{88E55772-48DE-4BA6-A6DB-425F2F8801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451" y1="30380" x2="49451" y2="3038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5076" y="4227447"/>
            <a:ext cx="2228295" cy="194390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77C1F0-FCCF-4BFA-B80B-FD701A3E6988}"/>
              </a:ext>
            </a:extLst>
          </p:cNvPr>
          <p:cNvSpPr txBox="1"/>
          <p:nvPr/>
        </p:nvSpPr>
        <p:spPr>
          <a:xfrm>
            <a:off x="1881923" y="2831191"/>
            <a:ext cx="8488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C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みんなで　「いのち」を　まもろう！</a:t>
            </a:r>
          </a:p>
        </p:txBody>
      </p:sp>
    </p:spTree>
    <p:extLst>
      <p:ext uri="{BB962C8B-B14F-4D97-AF65-F5344CB8AC3E}">
        <p14:creationId xmlns:p14="http://schemas.microsoft.com/office/powerpoint/2010/main" val="41182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0.06705 -0.16644 C 0.08099 -0.20394 0.10195 -0.22408 0.12395 -0.22408 C 0.14895 -0.22408 0.16901 -0.20394 0.18294 -0.16644 L 0.25 1.48148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4004 L 0.0655 -0.20648 C 0.07943 -0.24398 0.10039 -0.26412 0.1224 -0.26412 C 0.1474 -0.26412 0.16745 -0.24398 0.18138 -0.20648 L 0.24844 -0.04004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0.06705 -0.16644 C 0.08099 -0.20394 0.10195 -0.22407 0.12396 -0.22407 C 0.14896 -0.22407 0.16901 -0.20394 0.18294 -0.16644 L 0.25 0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158</Words>
  <Application>Microsoft Office PowerPoint</Application>
  <PresentationFormat>ワイド画面</PresentationFormat>
  <Paragraphs>30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UD デジタル 教科書体 NK-B</vt:lpstr>
      <vt:lpstr>UD デジタル 教科書体 NK-R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松本 英将</dc:creator>
  <cp:lastModifiedBy>松本 英将</cp:lastModifiedBy>
  <cp:revision>28</cp:revision>
  <cp:lastPrinted>2022-03-30T02:00:12Z</cp:lastPrinted>
  <dcterms:created xsi:type="dcterms:W3CDTF">2022-03-13T11:02:33Z</dcterms:created>
  <dcterms:modified xsi:type="dcterms:W3CDTF">2022-03-30T02:00:14Z</dcterms:modified>
</cp:coreProperties>
</file>